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4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67" r:id="rId16"/>
    <p:sldId id="276" r:id="rId17"/>
    <p:sldId id="277" r:id="rId18"/>
    <p:sldId id="274" r:id="rId19"/>
    <p:sldId id="275" r:id="rId20"/>
    <p:sldId id="278" r:id="rId21"/>
    <p:sldId id="280" r:id="rId22"/>
    <p:sldId id="292" r:id="rId23"/>
    <p:sldId id="279" r:id="rId24"/>
    <p:sldId id="29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4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avolimp.ru/system/files/5066ee303e9b3a5d4b000092/big/%D0%9C%D0%BE%D0%BB%D0%B8%D1%82%D0%B2%D0%B0.-%D0%AE%D1%80%D0%B8%D0%B9-%D0%A1%D0%B5%D1%80%D0%B3%D0%B5%D0%B5%D0%B2.jpg?13489229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3670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36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03 0 L 0.30903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liveinternet.ru/images/attach/c/0/63/333/63333455_1283062319_1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11" y="3836"/>
            <a:ext cx="43228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49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45208 -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oboi.tululu.org/o/24/38545/prew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20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ew.adamsnotes.net/wp-content/uploads/2013/09/do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93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ic.photo-aks.com/photo/images/dolls/large/sweet_girl_do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3135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47586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aboroxy.com/index.php?q=aHR0cDovL2ltZzEubGl2ZWludGVybmV0LnJ1L2ltYWdlcy9hdHRhY2gvYy83Lzk4LzMxMC85ODMxMDA1N185LmpwZw%3D%3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68" y="-24230"/>
            <a:ext cx="5796136" cy="688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135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-0.36424 0.0018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альс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-27384"/>
            <a:ext cx="9180512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4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4123.vk.me/v624123633/3ed51/uFQEC4qpj4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43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itterref.ru/files/71/aff0bf74520b8cd6c6dfa5ccbf1d84be.html_files/rId2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90"/>
            <a:ext cx="5652120" cy="684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02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38785 -0.0009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4526.vk.me/v624526642/45e0a/hTyYq2fASp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6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3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0.47048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ye.ua/images/news/_13202179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9"/>
            <a:ext cx="9144000" cy="685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412117.vk.me/v412117400/2a20/rVl8ijYU83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-44300"/>
            <a:ext cx="6048672" cy="690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95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34253 -0.005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тальянская песенк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2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1425.vk.me/v621425337/17ca4/5lrhiizZmp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92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Neapolitanskaya_pesen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44824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0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арФранПес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2" y="1812"/>
            <a:ext cx="9140908" cy="68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Nemeckaya-pesen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57987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5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аба-Яг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412716.vk.me/v412716706/6898/A4LpLS6rV-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60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horde.me/uploads/images/51/df8d/51df8d9a61bf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8" y="0"/>
            <a:ext cx="916207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86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rtfiles.alphacoders.com/723/723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08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0.liveinternet.ru/images/attach/c/0/52/277/52277521_091bb82dbe5de4a6930d3bbdc4a13657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2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tihi.ru/pics/2013/05/31/7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2160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62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9236 0.26944 C 0.11163 0.33148 0.14062 0.36551 0.17066 0.36551 C 0.20503 0.36551 0.23263 0.33148 0.25191 0.26944 L 0.34461 3.7037E-7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akvojag.net/media/k2/items/cache/105a738216e72b9c1d60ce8a13837d26_Generi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33"/>
            <a:ext cx="5940425" cy="687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04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34843 0.001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2.alphacoders.com/171/17187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54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radionetplus.ru/uploads/posts/2013-11/1383945123_www.radionetplus.ru-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4000" cy="688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78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ytimg.com/vi/TV_YelJJFgc/hqdefaul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r="261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19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813" y="1844824"/>
            <a:ext cx="814838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</a:t>
            </a:r>
          </a:p>
          <a:p>
            <a:pPr algn="ctr"/>
            <a:r>
              <a:rPr lang="ru-RU" sz="1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внимание!</a:t>
            </a:r>
            <a:endParaRPr lang="ru-RU" sz="11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67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  <p:sndAc>
          <p:stSnd>
            <p:snd r:embed="rId2" name="applause.wav"/>
          </p:stSnd>
        </p:sndAc>
      </p:transition>
    </mc:Choice>
    <mc:Fallback>
      <p:transition>
        <p:dissolv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opagandahistory.ru/pics/2015/08/1440967057_26d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37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56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ovrov33.ru/sites/default/files/deti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17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1.nnm.me/e/8/3/8/3/0781114540bbdd2b92f6b89964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5562501" cy="688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39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0.39671 -0.0083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2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ic.wixstatic.com/media/01aedb_aad01ee9f9cd47db83223a17925a47f4.jpg_srz_1600_1089_85_22_0.50_1.20_0.00_jpg_sr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аршДерCол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0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liveinternet.ru/images/attach/c/1/54/851/54851123_935454a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67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0.43907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</Words>
  <Application>Microsoft Office PowerPoint</Application>
  <PresentationFormat>Экран (4:3)</PresentationFormat>
  <Paragraphs>2</Paragraphs>
  <Slides>34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shaman</dc:creator>
  <cp:lastModifiedBy>shaman</cp:lastModifiedBy>
  <cp:revision>20</cp:revision>
  <dcterms:created xsi:type="dcterms:W3CDTF">2015-11-04T17:48:20Z</dcterms:created>
  <dcterms:modified xsi:type="dcterms:W3CDTF">2015-11-30T17:40:32Z</dcterms:modified>
</cp:coreProperties>
</file>