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A398-756E-48E6-BAAE-9CA57B468B6F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186B-BFFD-4838-A72D-4EA8FA5BA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95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A398-756E-48E6-BAAE-9CA57B468B6F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186B-BFFD-4838-A72D-4EA8FA5BA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1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A398-756E-48E6-BAAE-9CA57B468B6F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186B-BFFD-4838-A72D-4EA8FA5BA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6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A398-756E-48E6-BAAE-9CA57B468B6F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186B-BFFD-4838-A72D-4EA8FA5BA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10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A398-756E-48E6-BAAE-9CA57B468B6F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186B-BFFD-4838-A72D-4EA8FA5BA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85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A398-756E-48E6-BAAE-9CA57B468B6F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186B-BFFD-4838-A72D-4EA8FA5BA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0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A398-756E-48E6-BAAE-9CA57B468B6F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186B-BFFD-4838-A72D-4EA8FA5BA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41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A398-756E-48E6-BAAE-9CA57B468B6F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186B-BFFD-4838-A72D-4EA8FA5BA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77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A398-756E-48E6-BAAE-9CA57B468B6F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186B-BFFD-4838-A72D-4EA8FA5BA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58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A398-756E-48E6-BAAE-9CA57B468B6F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186B-BFFD-4838-A72D-4EA8FA5BA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53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A398-756E-48E6-BAAE-9CA57B468B6F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186B-BFFD-4838-A72D-4EA8FA5BA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96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9A398-756E-48E6-BAAE-9CA57B468B6F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3186B-BFFD-4838-A72D-4EA8FA5BA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770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«Скрипичные мастера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разработан </a:t>
            </a:r>
            <a:r>
              <a:rPr lang="ru-RU" dirty="0" smtClean="0"/>
              <a:t>преподавателем </a:t>
            </a:r>
            <a:r>
              <a:rPr lang="ru-RU" dirty="0"/>
              <a:t>класса  скрипки</a:t>
            </a:r>
          </a:p>
          <a:p>
            <a:r>
              <a:rPr lang="ru-RU" dirty="0" err="1"/>
              <a:t>Нефляшевой</a:t>
            </a:r>
            <a:r>
              <a:rPr lang="ru-RU" dirty="0"/>
              <a:t> Т. А.</a:t>
            </a:r>
          </a:p>
          <a:p>
            <a:r>
              <a:rPr lang="ru-RU" dirty="0"/>
              <a:t>г. Сосногорск</a:t>
            </a:r>
          </a:p>
        </p:txBody>
      </p:sp>
    </p:spTree>
    <p:extLst>
      <p:ext uri="{BB962C8B-B14F-4D97-AF65-F5344CB8AC3E}">
        <p14:creationId xmlns:p14="http://schemas.microsoft.com/office/powerpoint/2010/main" val="262184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-1524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37760" y="150706"/>
            <a:ext cx="2316480" cy="900853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Lrenzo</a:t>
            </a:r>
            <a:r>
              <a:rPr lang="en-US" dirty="0" smtClean="0"/>
              <a:t> </a:t>
            </a:r>
            <a:r>
              <a:rPr lang="en-US" dirty="0" err="1" smtClean="0"/>
              <a:t>Guadagnini</a:t>
            </a:r>
            <a:endParaRPr lang="en-US" dirty="0" smtClean="0"/>
          </a:p>
          <a:p>
            <a:pPr algn="ctr"/>
            <a:r>
              <a:rPr lang="en-US" dirty="0" smtClean="0"/>
              <a:t>1695-1745/50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37760" y="1308946"/>
            <a:ext cx="2316480" cy="900853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Giovanni Battista</a:t>
            </a:r>
          </a:p>
          <a:p>
            <a:pPr algn="ctr"/>
            <a:r>
              <a:rPr lang="en-US" dirty="0" smtClean="0"/>
              <a:t>1711-1786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98520" y="2524762"/>
            <a:ext cx="2316480" cy="900853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Gaetano I</a:t>
            </a:r>
          </a:p>
          <a:p>
            <a:pPr algn="ctr"/>
            <a:r>
              <a:rPr lang="en-US" dirty="0" smtClean="0"/>
              <a:t>1745-1831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3400" y="2528147"/>
            <a:ext cx="2316480" cy="900853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Giuseppe I</a:t>
            </a:r>
          </a:p>
          <a:p>
            <a:pPr algn="ctr"/>
            <a:r>
              <a:rPr lang="en-US" dirty="0" smtClean="0"/>
              <a:t>1736-1805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46520" y="2528147"/>
            <a:ext cx="2316480" cy="900853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Carlo I</a:t>
            </a:r>
          </a:p>
          <a:p>
            <a:pPr algn="ctr"/>
            <a:r>
              <a:rPr lang="en-US" dirty="0" smtClean="0"/>
              <a:t>1768-1816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311640" y="2528147"/>
            <a:ext cx="2316480" cy="900853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Lorenzo II</a:t>
            </a:r>
          </a:p>
          <a:p>
            <a:pPr algn="ctr"/>
            <a:r>
              <a:rPr lang="en-US" dirty="0" smtClean="0"/>
              <a:t>?-?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98520" y="3912024"/>
            <a:ext cx="2316480" cy="900853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Carlo II</a:t>
            </a:r>
          </a:p>
          <a:p>
            <a:pPr algn="ctr"/>
            <a:r>
              <a:rPr lang="en-US" dirty="0" smtClean="0"/>
              <a:t>1780-1839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398520" y="5299287"/>
            <a:ext cx="2316480" cy="900853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Felice</a:t>
            </a:r>
            <a:r>
              <a:rPr lang="en-US" dirty="0" smtClean="0"/>
              <a:t> II</a:t>
            </a:r>
          </a:p>
          <a:p>
            <a:pPr algn="ctr"/>
            <a:r>
              <a:rPr lang="en-US" dirty="0" smtClean="0"/>
              <a:t>1830-?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33400" y="3912024"/>
            <a:ext cx="2316480" cy="900853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Felice</a:t>
            </a:r>
            <a:r>
              <a:rPr lang="en-US" dirty="0" smtClean="0"/>
              <a:t> I</a:t>
            </a:r>
          </a:p>
          <a:p>
            <a:pPr algn="ctr"/>
            <a:r>
              <a:rPr lang="en-US" dirty="0" smtClean="0"/>
              <a:t>1778-1836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33400" y="5299286"/>
            <a:ext cx="2316480" cy="900853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Giuseppe II</a:t>
            </a:r>
          </a:p>
          <a:p>
            <a:pPr algn="ctr"/>
            <a:r>
              <a:rPr lang="en-US" dirty="0" smtClean="0"/>
              <a:t>1820-?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446520" y="3912024"/>
            <a:ext cx="2316480" cy="900853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Gaetano II</a:t>
            </a:r>
          </a:p>
          <a:p>
            <a:pPr algn="ctr"/>
            <a:r>
              <a:rPr lang="en-US" dirty="0" smtClean="0"/>
              <a:t>1805-1852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446520" y="5299285"/>
            <a:ext cx="2316480" cy="900853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Antonio</a:t>
            </a:r>
          </a:p>
          <a:p>
            <a:pPr algn="ctr"/>
            <a:r>
              <a:rPr lang="en-US" dirty="0" smtClean="0"/>
              <a:t>1831-1881</a:t>
            </a:r>
            <a:endParaRPr lang="ru-RU" dirty="0"/>
          </a:p>
        </p:txBody>
      </p:sp>
      <p:cxnSp>
        <p:nvCxnSpPr>
          <p:cNvPr id="23" name="Прямая соединительная линия 22"/>
          <p:cNvCxnSpPr>
            <a:stCxn id="10" idx="2"/>
            <a:endCxn id="11" idx="0"/>
          </p:cNvCxnSpPr>
          <p:nvPr/>
        </p:nvCxnSpPr>
        <p:spPr>
          <a:xfrm>
            <a:off x="6096000" y="1051559"/>
            <a:ext cx="0" cy="2573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691640" y="2346959"/>
            <a:ext cx="87782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096000" y="2218265"/>
            <a:ext cx="0" cy="1286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706880" y="2346959"/>
            <a:ext cx="0" cy="17780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556760" y="2344419"/>
            <a:ext cx="0" cy="17780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604760" y="2344418"/>
            <a:ext cx="0" cy="17780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0454640" y="2344417"/>
            <a:ext cx="0" cy="17780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691640" y="3684694"/>
            <a:ext cx="2865120" cy="338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endCxn id="16" idx="0"/>
          </p:cNvCxnSpPr>
          <p:nvPr/>
        </p:nvCxnSpPr>
        <p:spPr>
          <a:xfrm>
            <a:off x="4556760" y="3429000"/>
            <a:ext cx="0" cy="48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endCxn id="18" idx="0"/>
          </p:cNvCxnSpPr>
          <p:nvPr/>
        </p:nvCxnSpPr>
        <p:spPr>
          <a:xfrm>
            <a:off x="1691640" y="3688079"/>
            <a:ext cx="0" cy="223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556760" y="4816261"/>
            <a:ext cx="0" cy="48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1691640" y="5054605"/>
            <a:ext cx="2865120" cy="338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691640" y="5057990"/>
            <a:ext cx="0" cy="223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7589520" y="3443182"/>
            <a:ext cx="0" cy="48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7589520" y="4830443"/>
            <a:ext cx="0" cy="48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17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73605" y="6254976"/>
            <a:ext cx="3218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Джовани</a:t>
            </a:r>
            <a:r>
              <a:rPr lang="ru-RU" sz="2000" dirty="0"/>
              <a:t> Батиста Гварнери</a:t>
            </a:r>
            <a:endParaRPr lang="ru-RU" sz="2000" b="1" dirty="0"/>
          </a:p>
        </p:txBody>
      </p:sp>
      <p:pic>
        <p:nvPicPr>
          <p:cNvPr id="6" name="Объект 5" descr="http://golden50.ru/files/1/600/158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94" y="180474"/>
            <a:ext cx="5755211" cy="647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620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73605" y="6254976"/>
            <a:ext cx="3218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Жан </a:t>
            </a:r>
            <a:r>
              <a:rPr lang="ru-RU" sz="2000" dirty="0" err="1"/>
              <a:t>Батисто</a:t>
            </a:r>
            <a:r>
              <a:rPr lang="ru-RU" sz="2000" dirty="0"/>
              <a:t> </a:t>
            </a:r>
            <a:r>
              <a:rPr lang="ru-RU" sz="2000" dirty="0" err="1"/>
              <a:t>Вильом</a:t>
            </a:r>
            <a:endParaRPr lang="ru-RU" sz="2000" dirty="0"/>
          </a:p>
        </p:txBody>
      </p:sp>
      <p:pic>
        <p:nvPicPr>
          <p:cNvPr id="8" name="Объект 7" descr="http://www.ping.be/~tor-4879/vuillaumeportrait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312" y="275756"/>
            <a:ext cx="4979376" cy="6379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980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77350" y="5954184"/>
            <a:ext cx="3218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Памятник </a:t>
            </a:r>
            <a:r>
              <a:rPr lang="ru-RU" sz="2000" dirty="0" err="1"/>
              <a:t>Николо</a:t>
            </a:r>
            <a:r>
              <a:rPr lang="ru-RU" sz="2000" dirty="0"/>
              <a:t> Амати </a:t>
            </a:r>
            <a:endParaRPr lang="ru-RU" sz="2000" dirty="0" smtClean="0"/>
          </a:p>
          <a:p>
            <a:r>
              <a:rPr lang="ru-RU" sz="2000" dirty="0" smtClean="0"/>
              <a:t>в городе </a:t>
            </a:r>
            <a:r>
              <a:rPr lang="ru-RU" sz="2000" dirty="0" err="1"/>
              <a:t>Кремона</a:t>
            </a:r>
            <a:endParaRPr lang="ru-RU" sz="2000" dirty="0"/>
          </a:p>
        </p:txBody>
      </p:sp>
      <p:pic>
        <p:nvPicPr>
          <p:cNvPr id="5" name="Объект 4" descr="http://lh4.ggpht.com/-iZk0phS_vPY/UWCTurHp18I/AAAAAAABzas/1FZRXLed8MY/clip_image002%25255B4%25255D.jpg?imgmax=80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430" y="155574"/>
            <a:ext cx="5111139" cy="654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172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://meriwether.pbworks.com/f/1365592579/Fiddle-ref-AmatiKingCello-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30" y="223116"/>
            <a:ext cx="10641939" cy="641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486801" y="6234774"/>
            <a:ext cx="3218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 Работа Амати</a:t>
            </a:r>
          </a:p>
        </p:txBody>
      </p:sp>
    </p:spTree>
    <p:extLst>
      <p:ext uri="{BB962C8B-B14F-4D97-AF65-F5344CB8AC3E}">
        <p14:creationId xmlns:p14="http://schemas.microsoft.com/office/powerpoint/2010/main" val="125890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613632" y="6050854"/>
            <a:ext cx="3218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Скрипка Гварнери (аукцион Нью - Йорк)</a:t>
            </a:r>
          </a:p>
        </p:txBody>
      </p:sp>
      <p:pic>
        <p:nvPicPr>
          <p:cNvPr id="5" name="Объект 4" descr="http://ocdn.eu/images/pulscms/ZGY7MDMsMCwyZDAsMSwx/a7f93be03d07c464010537b4e4bc549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173" y="99260"/>
            <a:ext cx="4439653" cy="6659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78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://www.buro247.ua/images/0619-0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78" y="91380"/>
            <a:ext cx="5562043" cy="6658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" y="9138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  Всего в мире сохранилось около 650 скрипок работы Страдивари</a:t>
            </a:r>
          </a:p>
        </p:txBody>
      </p:sp>
    </p:spTree>
    <p:extLst>
      <p:ext uri="{BB962C8B-B14F-4D97-AF65-F5344CB8AC3E}">
        <p14:creationId xmlns:p14="http://schemas.microsoft.com/office/powerpoint/2010/main" val="155558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www.akhat.com.ua/images/stradivarious-violin-e136249141928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80" y="115846"/>
            <a:ext cx="9978440" cy="6626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560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://www.playhugelottos.com/uploads/assets/01_News/PlayUSA/most_expensive_auction_items/violi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812" y="132347"/>
            <a:ext cx="9842376" cy="6593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097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u0.s.pg12.ru/userfiles/picitem/img-20140716172437-47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26" y="108284"/>
            <a:ext cx="11821748" cy="6641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85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5election.com/wp-content/uploads/2014/04/Antonio-stradivari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868" y="60154"/>
            <a:ext cx="6826706" cy="6725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93315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img.mp3arhiv.net/exphoto/t4irkxxWOS4/m-d-gich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036" y="94968"/>
            <a:ext cx="8473928" cy="6668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766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cs623331.vk.me/v623331965/3dffb/pOfyTE8n05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75" y="131623"/>
            <a:ext cx="5055249" cy="6594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52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joyofstrings.com/images/strad_vieux-tb_web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90" y="155763"/>
            <a:ext cx="7362820" cy="6546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030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violini-villa.com/violnew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094" y="127772"/>
            <a:ext cx="6441812" cy="6602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53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www.graycell.ru/picture/big/stradivari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258" y="72187"/>
            <a:ext cx="6701589" cy="6701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822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tihi.ru/pics/2012/10/04/7583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9"/>
          <a:stretch/>
        </p:blipFill>
        <p:spPr bwMode="auto">
          <a:xfrm>
            <a:off x="3734020" y="132347"/>
            <a:ext cx="4739265" cy="6617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785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image.samanyoluhaber.com/media/fotogaleri/2011/10/05/10/1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126" y="226689"/>
            <a:ext cx="4228415" cy="6419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290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uzanhasimoglu.com/uploads/images/Rebab%204-500x50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7" r="13067"/>
          <a:stretch/>
        </p:blipFill>
        <p:spPr bwMode="auto">
          <a:xfrm>
            <a:off x="3669632" y="164432"/>
            <a:ext cx="4860759" cy="6537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376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orpheon.org/OldSite/Fotos/Fotos-Instr/vdgd_1730-II-f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245" y="144379"/>
            <a:ext cx="4444730" cy="6560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95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orpheon.org/OldSite/Bild-VdgG/Vdg_musscher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244" y="120316"/>
            <a:ext cx="5528501" cy="6605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04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blogs.wfmt.com/offmic/files/2011/11/The-Viola-DAmor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08" y="204537"/>
            <a:ext cx="5926998" cy="6450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757609" y="6254976"/>
            <a:ext cx="2117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Виолы де ,амур 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7958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91</Words>
  <Application>Microsoft Office PowerPoint</Application>
  <PresentationFormat>Произвольный</PresentationFormat>
  <Paragraphs>36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«Скрипичные мастера»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«Скрипичные мастера»</dc:title>
  <dc:creator>Валерий Якушенков</dc:creator>
  <cp:lastModifiedBy>МВ</cp:lastModifiedBy>
  <cp:revision>51</cp:revision>
  <dcterms:created xsi:type="dcterms:W3CDTF">2015-11-04T07:15:31Z</dcterms:created>
  <dcterms:modified xsi:type="dcterms:W3CDTF">2019-03-06T06:38:40Z</dcterms:modified>
</cp:coreProperties>
</file>