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Default Extension="avi" ContentType="video/avi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52" r:id="rId1"/>
  </p:sldMasterIdLst>
  <p:notesMasterIdLst>
    <p:notesMasterId r:id="rId50"/>
  </p:notesMasterIdLst>
  <p:sldIdLst>
    <p:sldId id="256" r:id="rId2"/>
    <p:sldId id="268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  <p:sldId id="267" r:id="rId14"/>
    <p:sldId id="269" r:id="rId15"/>
    <p:sldId id="270" r:id="rId16"/>
    <p:sldId id="271" r:id="rId17"/>
    <p:sldId id="272" r:id="rId18"/>
    <p:sldId id="273" r:id="rId19"/>
    <p:sldId id="274" r:id="rId20"/>
    <p:sldId id="275" r:id="rId21"/>
    <p:sldId id="276" r:id="rId22"/>
    <p:sldId id="277" r:id="rId23"/>
    <p:sldId id="278" r:id="rId24"/>
    <p:sldId id="279" r:id="rId25"/>
    <p:sldId id="280" r:id="rId26"/>
    <p:sldId id="292" r:id="rId27"/>
    <p:sldId id="293" r:id="rId28"/>
    <p:sldId id="294" r:id="rId29"/>
    <p:sldId id="295" r:id="rId30"/>
    <p:sldId id="296" r:id="rId31"/>
    <p:sldId id="297" r:id="rId32"/>
    <p:sldId id="298" r:id="rId33"/>
    <p:sldId id="299" r:id="rId34"/>
    <p:sldId id="300" r:id="rId35"/>
    <p:sldId id="303" r:id="rId36"/>
    <p:sldId id="301" r:id="rId37"/>
    <p:sldId id="302" r:id="rId38"/>
    <p:sldId id="304" r:id="rId39"/>
    <p:sldId id="305" r:id="rId40"/>
    <p:sldId id="306" r:id="rId41"/>
    <p:sldId id="307" r:id="rId42"/>
    <p:sldId id="308" r:id="rId43"/>
    <p:sldId id="309" r:id="rId44"/>
    <p:sldId id="310" r:id="rId45"/>
    <p:sldId id="311" r:id="rId46"/>
    <p:sldId id="315" r:id="rId47"/>
    <p:sldId id="289" r:id="rId48"/>
    <p:sldId id="312" r:id="rId49"/>
  </p:sldIdLst>
  <p:sldSz cx="9144000" cy="6858000" type="screen4x3"/>
  <p:notesSz cx="6858000" cy="9144000"/>
  <p:defaultTextStyle>
    <a:defPPr>
      <a:defRPr lang="ru-RU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66FFC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notesMaster" Target="notesMasters/notes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slide" Target="slides/slide40.xml"/><Relationship Id="rId54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8" Type="http://schemas.openxmlformats.org/officeDocument/2006/relationships/slide" Target="slides/slide7.xml"/><Relationship Id="rId51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Верхний колонтитул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ru-RU"/>
          </a:p>
        </p:txBody>
      </p:sp>
      <p:sp>
        <p:nvSpPr>
          <p:cNvPr id="3" name="Дата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E8F499B-1E1C-464F-A3B7-C0D686489413}" type="datetimeFigureOut">
              <a:rPr lang="ru-RU" smtClean="0"/>
              <a:t>07.03.2019</a:t>
            </a:fld>
            <a:endParaRPr lang="ru-RU"/>
          </a:p>
        </p:txBody>
      </p:sp>
      <p:sp>
        <p:nvSpPr>
          <p:cNvPr id="4" name="Образ слайда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ru-RU"/>
          </a:p>
        </p:txBody>
      </p:sp>
      <p:sp>
        <p:nvSpPr>
          <p:cNvPr id="5" name="Заметки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6" name="Нижний колонтитул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ru-RU"/>
          </a:p>
        </p:txBody>
      </p:sp>
      <p:sp>
        <p:nvSpPr>
          <p:cNvPr id="7" name="Номер слайда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6C6A873-34DD-4A78-AF6C-86854E528E3D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309876575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1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2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3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4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5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Образ слайда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Заметки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ru-RU" dirty="0" smtClean="0"/>
              <a:t>Жизнь артиста  и 10 слайдов</a:t>
            </a:r>
            <a:endParaRPr lang="ru-RU" dirty="0"/>
          </a:p>
        </p:txBody>
      </p:sp>
      <p:sp>
        <p:nvSpPr>
          <p:cNvPr id="4" name="Номер слайда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6C6A873-34DD-4A78-AF6C-86854E528E3D}" type="slidenum">
              <a:rPr lang="ru-RU" smtClean="0"/>
              <a:t>2</a:t>
            </a:fld>
            <a:endParaRPr lang="ru-RU" dirty="0"/>
          </a:p>
        </p:txBody>
      </p:sp>
    </p:spTree>
    <p:extLst>
      <p:ext uri="{BB962C8B-B14F-4D97-AF65-F5344CB8AC3E}">
        <p14:creationId xmlns:p14="http://schemas.microsoft.com/office/powerpoint/2010/main" val="189934426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Образ слайда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Заметки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ru-RU" dirty="0" smtClean="0"/>
              <a:t>№2 «Мелодия» к к\ф</a:t>
            </a:r>
            <a:r>
              <a:rPr lang="ru-RU" baseline="0" dirty="0" smtClean="0"/>
              <a:t> «Новые времена» 14 слайдов</a:t>
            </a:r>
            <a:endParaRPr lang="ru-RU" dirty="0"/>
          </a:p>
        </p:txBody>
      </p:sp>
      <p:sp>
        <p:nvSpPr>
          <p:cNvPr id="4" name="Номер слайда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6C6A873-34DD-4A78-AF6C-86854E528E3D}" type="slidenum">
              <a:rPr lang="ru-RU" smtClean="0"/>
              <a:t>12</a:t>
            </a:fld>
            <a:endParaRPr lang="ru-RU" dirty="0"/>
          </a:p>
        </p:txBody>
      </p:sp>
    </p:spTree>
    <p:extLst>
      <p:ext uri="{BB962C8B-B14F-4D97-AF65-F5344CB8AC3E}">
        <p14:creationId xmlns:p14="http://schemas.microsoft.com/office/powerpoint/2010/main" val="340049553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Образ слайда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Заметки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ru-RU" dirty="0" smtClean="0"/>
              <a:t>№6 «Кленовый лист» исп.</a:t>
            </a:r>
            <a:r>
              <a:rPr lang="ru-RU" baseline="0" dirty="0" smtClean="0"/>
              <a:t> </a:t>
            </a:r>
            <a:r>
              <a:rPr lang="ru-RU" baseline="0" dirty="0" err="1" smtClean="0"/>
              <a:t>Манахов</a:t>
            </a:r>
            <a:r>
              <a:rPr lang="ru-RU" baseline="0" dirty="0" smtClean="0"/>
              <a:t> П.Н. 10 слайдов</a:t>
            </a:r>
            <a:endParaRPr lang="ru-RU" dirty="0"/>
          </a:p>
        </p:txBody>
      </p:sp>
      <p:sp>
        <p:nvSpPr>
          <p:cNvPr id="4" name="Номер слайда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6C6A873-34DD-4A78-AF6C-86854E528E3D}" type="slidenum">
              <a:rPr lang="ru-RU" smtClean="0"/>
              <a:t>26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276039312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Образ слайда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Заметки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ru-RU" dirty="0"/>
          </a:p>
        </p:txBody>
      </p:sp>
      <p:sp>
        <p:nvSpPr>
          <p:cNvPr id="4" name="Номер слайда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6C6A873-34DD-4A78-AF6C-86854E528E3D}" type="slidenum">
              <a:rPr lang="ru-RU" smtClean="0"/>
              <a:t>27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4090127012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Образ слайда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Заметки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ru-RU" dirty="0"/>
          </a:p>
        </p:txBody>
      </p:sp>
      <p:sp>
        <p:nvSpPr>
          <p:cNvPr id="4" name="Номер слайда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6C6A873-34DD-4A78-AF6C-86854E528E3D}" type="slidenum">
              <a:rPr lang="ru-RU" smtClean="0"/>
              <a:t>28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1399550776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Образ слайда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Заметки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ru-RU" dirty="0"/>
          </a:p>
        </p:txBody>
      </p:sp>
      <p:sp>
        <p:nvSpPr>
          <p:cNvPr id="4" name="Номер слайда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6C6A873-34DD-4A78-AF6C-86854E528E3D}" type="slidenum">
              <a:rPr lang="ru-RU" smtClean="0"/>
              <a:t>29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4024012427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Образ слайда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Заметки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ru-RU" dirty="0"/>
          </a:p>
        </p:txBody>
      </p:sp>
      <p:sp>
        <p:nvSpPr>
          <p:cNvPr id="4" name="Номер слайда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6C6A873-34DD-4A78-AF6C-86854E528E3D}" type="slidenum">
              <a:rPr lang="ru-RU" smtClean="0"/>
              <a:t>30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1561899804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Образ слайда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Заметки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ru-RU" dirty="0"/>
          </a:p>
        </p:txBody>
      </p:sp>
      <p:sp>
        <p:nvSpPr>
          <p:cNvPr id="4" name="Номер слайда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6C6A873-34DD-4A78-AF6C-86854E528E3D}" type="slidenum">
              <a:rPr lang="ru-RU" smtClean="0"/>
              <a:t>31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3582440824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Образ слайда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Заметки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ru-RU" dirty="0"/>
          </a:p>
        </p:txBody>
      </p:sp>
      <p:sp>
        <p:nvSpPr>
          <p:cNvPr id="4" name="Номер слайда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6C6A873-34DD-4A78-AF6C-86854E528E3D}" type="slidenum">
              <a:rPr lang="ru-RU" smtClean="0"/>
              <a:t>32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4001546476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Образ слайда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Заметки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ru-RU" dirty="0"/>
          </a:p>
        </p:txBody>
      </p:sp>
      <p:sp>
        <p:nvSpPr>
          <p:cNvPr id="4" name="Номер слайда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6C6A873-34DD-4A78-AF6C-86854E528E3D}" type="slidenum">
              <a:rPr lang="ru-RU" smtClean="0"/>
              <a:t>33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3489884392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Образ слайда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Заметки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ru-RU" dirty="0"/>
          </a:p>
        </p:txBody>
      </p:sp>
      <p:sp>
        <p:nvSpPr>
          <p:cNvPr id="4" name="Номер слайда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6C6A873-34DD-4A78-AF6C-86854E528E3D}" type="slidenum">
              <a:rPr lang="ru-RU" smtClean="0"/>
              <a:t>34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3248646502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Образ слайда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Заметки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ru-RU" dirty="0"/>
          </a:p>
        </p:txBody>
      </p:sp>
      <p:sp>
        <p:nvSpPr>
          <p:cNvPr id="4" name="Номер слайда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6C6A873-34DD-4A78-AF6C-86854E528E3D}" type="slidenum">
              <a:rPr lang="ru-RU" smtClean="0"/>
              <a:t>35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2802117349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Образ слайда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Заметки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ru-RU" dirty="0" smtClean="0"/>
              <a:t>№7 «</a:t>
            </a:r>
            <a:r>
              <a:rPr lang="ru-RU" dirty="0" err="1" smtClean="0"/>
              <a:t>Бетена</a:t>
            </a:r>
            <a:r>
              <a:rPr lang="ru-RU" dirty="0" smtClean="0"/>
              <a:t>»</a:t>
            </a:r>
            <a:endParaRPr lang="ru-RU" dirty="0"/>
          </a:p>
        </p:txBody>
      </p:sp>
      <p:sp>
        <p:nvSpPr>
          <p:cNvPr id="4" name="Номер слайда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6C6A873-34DD-4A78-AF6C-86854E528E3D}" type="slidenum">
              <a:rPr lang="ru-RU" smtClean="0"/>
              <a:t>36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2946916855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Образ слайда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Заметки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ru-RU" dirty="0"/>
          </a:p>
        </p:txBody>
      </p:sp>
      <p:sp>
        <p:nvSpPr>
          <p:cNvPr id="4" name="Номер слайда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6C6A873-34DD-4A78-AF6C-86854E528E3D}" type="slidenum">
              <a:rPr lang="ru-RU" smtClean="0"/>
              <a:t>37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3845357510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Образ слайда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Заметки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ru-RU" dirty="0"/>
          </a:p>
        </p:txBody>
      </p:sp>
      <p:sp>
        <p:nvSpPr>
          <p:cNvPr id="4" name="Номер слайда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6C6A873-34DD-4A78-AF6C-86854E528E3D}" type="slidenum">
              <a:rPr lang="ru-RU" smtClean="0"/>
              <a:t>41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1961921126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Образ слайда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Заметки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ru-RU" dirty="0"/>
          </a:p>
        </p:txBody>
      </p:sp>
      <p:sp>
        <p:nvSpPr>
          <p:cNvPr id="4" name="Номер слайда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6C6A873-34DD-4A78-AF6C-86854E528E3D}" type="slidenum">
              <a:rPr lang="ru-RU" smtClean="0"/>
              <a:t>42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4267275787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Образ слайда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Заметки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ru-RU" dirty="0"/>
          </a:p>
        </p:txBody>
      </p:sp>
      <p:sp>
        <p:nvSpPr>
          <p:cNvPr id="4" name="Номер слайда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6C6A873-34DD-4A78-AF6C-86854E528E3D}" type="slidenum">
              <a:rPr lang="ru-RU" smtClean="0"/>
              <a:t>43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2775312547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Образ слайда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Заметки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ru-RU" dirty="0"/>
          </a:p>
        </p:txBody>
      </p:sp>
      <p:sp>
        <p:nvSpPr>
          <p:cNvPr id="4" name="Номер слайда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6C6A873-34DD-4A78-AF6C-86854E528E3D}" type="slidenum">
              <a:rPr lang="ru-RU" smtClean="0"/>
              <a:t>44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3709490508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Образ слайда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Заметки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ru-RU" dirty="0"/>
          </a:p>
        </p:txBody>
      </p:sp>
      <p:sp>
        <p:nvSpPr>
          <p:cNvPr id="4" name="Номер слайда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6C6A873-34DD-4A78-AF6C-86854E528E3D}" type="slidenum">
              <a:rPr lang="ru-RU" smtClean="0"/>
              <a:t>45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164231057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Образ слайда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Заметки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ru-RU" dirty="0" smtClean="0"/>
              <a:t>№8 Ту степ</a:t>
            </a:r>
            <a:endParaRPr lang="ru-RU" dirty="0"/>
          </a:p>
        </p:txBody>
      </p:sp>
      <p:sp>
        <p:nvSpPr>
          <p:cNvPr id="4" name="Номер слайда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6C6A873-34DD-4A78-AF6C-86854E528E3D}" type="slidenum">
              <a:rPr lang="ru-RU" smtClean="0"/>
              <a:t>46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323000589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Титульный слайд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Подзаголовок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ru-RU" smtClean="0"/>
              <a:t>Образец подзаголовка</a:t>
            </a:r>
            <a:endParaRPr lang="ru-RU"/>
          </a:p>
        </p:txBody>
      </p:sp>
      <p:sp>
        <p:nvSpPr>
          <p:cNvPr id="4" name="Дата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C71EC6-210F-42DE-9C53-41977AD35B3D}" type="datetimeFigureOut">
              <a:rPr lang="ru-RU" smtClean="0"/>
              <a:t>07.03.2019</a:t>
            </a:fld>
            <a:endParaRPr lang="ru-RU"/>
          </a:p>
        </p:txBody>
      </p:sp>
      <p:sp>
        <p:nvSpPr>
          <p:cNvPr id="5" name="Нижний колонтитул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6" name="Номер слайда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9B0651-EE4F-4900-A07F-96A6BFA9D0F0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167807039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Заголовок и объек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Объект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4" name="Дата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C71EC6-210F-42DE-9C53-41977AD35B3D}" type="datetimeFigureOut">
              <a:rPr lang="ru-RU" smtClean="0"/>
              <a:t>07.03.2019</a:t>
            </a:fld>
            <a:endParaRPr lang="ru-RU"/>
          </a:p>
        </p:txBody>
      </p:sp>
      <p:sp>
        <p:nvSpPr>
          <p:cNvPr id="5" name="Нижний колонтитул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6" name="Номер слайда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9B0651-EE4F-4900-A07F-96A6BFA9D0F0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214479879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Заголовок раздела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Текст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4" name="Дата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C71EC6-210F-42DE-9C53-41977AD35B3D}" type="datetimeFigureOut">
              <a:rPr lang="ru-RU" smtClean="0"/>
              <a:t>07.03.2019</a:t>
            </a:fld>
            <a:endParaRPr lang="ru-RU"/>
          </a:p>
        </p:txBody>
      </p:sp>
      <p:sp>
        <p:nvSpPr>
          <p:cNvPr id="5" name="Нижний колонтитул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6" name="Номер слайда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9B0651-EE4F-4900-A07F-96A6BFA9D0F0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75702871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Два объекта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Объект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4" name="Объект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5" name="Дата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C71EC6-210F-42DE-9C53-41977AD35B3D}" type="datetimeFigureOut">
              <a:rPr lang="ru-RU" smtClean="0"/>
              <a:t>07.03.2019</a:t>
            </a:fld>
            <a:endParaRPr lang="ru-RU"/>
          </a:p>
        </p:txBody>
      </p:sp>
      <p:sp>
        <p:nvSpPr>
          <p:cNvPr id="6" name="Нижний колонтитул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7" name="Номер слайда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9B0651-EE4F-4900-A07F-96A6BFA9D0F0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169703420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Сравнение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Текст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4" name="Объект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5" name="Текст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6" name="Объект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7" name="Дата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C71EC6-210F-42DE-9C53-41977AD35B3D}" type="datetimeFigureOut">
              <a:rPr lang="ru-RU" smtClean="0"/>
              <a:t>07.03.2019</a:t>
            </a:fld>
            <a:endParaRPr lang="ru-RU"/>
          </a:p>
        </p:txBody>
      </p:sp>
      <p:sp>
        <p:nvSpPr>
          <p:cNvPr id="8" name="Нижний колонтитул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9" name="Номер слайда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9B0651-EE4F-4900-A07F-96A6BFA9D0F0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283198846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Только заголовок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Дата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C71EC6-210F-42DE-9C53-41977AD35B3D}" type="datetimeFigureOut">
              <a:rPr lang="ru-RU" smtClean="0"/>
              <a:t>07.03.2019</a:t>
            </a:fld>
            <a:endParaRPr lang="ru-RU"/>
          </a:p>
        </p:txBody>
      </p:sp>
      <p:sp>
        <p:nvSpPr>
          <p:cNvPr id="4" name="Нижний колонтитул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5" name="Номер слайда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9B0651-EE4F-4900-A07F-96A6BFA9D0F0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42045417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Пустой слайд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Дата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C71EC6-210F-42DE-9C53-41977AD35B3D}" type="datetimeFigureOut">
              <a:rPr lang="ru-RU" smtClean="0"/>
              <a:t>07.03.2019</a:t>
            </a:fld>
            <a:endParaRPr lang="ru-RU"/>
          </a:p>
        </p:txBody>
      </p:sp>
      <p:sp>
        <p:nvSpPr>
          <p:cNvPr id="3" name="Нижний колонтитул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4" name="Номер слайда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9B0651-EE4F-4900-A07F-96A6BFA9D0F0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123172403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Объект с подписью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Объект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4" name="Текст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5" name="Дата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C71EC6-210F-42DE-9C53-41977AD35B3D}" type="datetimeFigureOut">
              <a:rPr lang="ru-RU" smtClean="0"/>
              <a:t>07.03.2019</a:t>
            </a:fld>
            <a:endParaRPr lang="ru-RU"/>
          </a:p>
        </p:txBody>
      </p:sp>
      <p:sp>
        <p:nvSpPr>
          <p:cNvPr id="6" name="Нижний колонтитул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7" name="Номер слайда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9B0651-EE4F-4900-A07F-96A6BFA9D0F0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58210871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Рисунок с подписью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Рисунок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ru-RU"/>
          </a:p>
        </p:txBody>
      </p:sp>
      <p:sp>
        <p:nvSpPr>
          <p:cNvPr id="4" name="Текст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5" name="Дата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C71EC6-210F-42DE-9C53-41977AD35B3D}" type="datetimeFigureOut">
              <a:rPr lang="ru-RU" smtClean="0"/>
              <a:t>07.03.2019</a:t>
            </a:fld>
            <a:endParaRPr lang="ru-RU"/>
          </a:p>
        </p:txBody>
      </p:sp>
      <p:sp>
        <p:nvSpPr>
          <p:cNvPr id="6" name="Нижний колонтитул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7" name="Номер слайда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9B0651-EE4F-4900-A07F-96A6BFA9D0F0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407373664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Заголовок и вертикальный текс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Вертикальный текст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4" name="Дата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C71EC6-210F-42DE-9C53-41977AD35B3D}" type="datetimeFigureOut">
              <a:rPr lang="ru-RU" smtClean="0"/>
              <a:t>07.03.2019</a:t>
            </a:fld>
            <a:endParaRPr lang="ru-RU"/>
          </a:p>
        </p:txBody>
      </p:sp>
      <p:sp>
        <p:nvSpPr>
          <p:cNvPr id="5" name="Нижний колонтитул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6" name="Номер слайда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9B0651-EE4F-4900-A07F-96A6BFA9D0F0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8499397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Вертикальный заголовок и текс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Вертикальный заголовок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Вертикальный текст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4" name="Дата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C71EC6-210F-42DE-9C53-41977AD35B3D}" type="datetimeFigureOut">
              <a:rPr lang="ru-RU" smtClean="0"/>
              <a:t>07.03.2019</a:t>
            </a:fld>
            <a:endParaRPr lang="ru-RU"/>
          </a:p>
        </p:txBody>
      </p:sp>
      <p:sp>
        <p:nvSpPr>
          <p:cNvPr id="5" name="Нижний колонтитул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6" name="Номер слайда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9B0651-EE4F-4900-A07F-96A6BFA9D0F0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61126097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Текст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4" name="Дата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4C71EC6-210F-42DE-9C53-41977AD35B3D}" type="datetimeFigureOut">
              <a:rPr lang="ru-RU" smtClean="0"/>
              <a:t>07.03.2019</a:t>
            </a:fld>
            <a:endParaRPr lang="ru-RU"/>
          </a:p>
        </p:txBody>
      </p:sp>
      <p:sp>
        <p:nvSpPr>
          <p:cNvPr id="5" name="Нижний колонтитул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ru-RU"/>
          </a:p>
        </p:txBody>
      </p:sp>
      <p:sp>
        <p:nvSpPr>
          <p:cNvPr id="6" name="Номер слайда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19B0651-EE4F-4900-A07F-96A6BFA9D0F0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4195102089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853" r:id="rId1"/>
    <p:sldLayoutId id="2147483854" r:id="rId2"/>
    <p:sldLayoutId id="2147483855" r:id="rId3"/>
    <p:sldLayoutId id="2147483856" r:id="rId4"/>
    <p:sldLayoutId id="2147483857" r:id="rId5"/>
    <p:sldLayoutId id="2147483858" r:id="rId6"/>
    <p:sldLayoutId id="2147483859" r:id="rId7"/>
    <p:sldLayoutId id="2147483860" r:id="rId8"/>
    <p:sldLayoutId id="2147483861" r:id="rId9"/>
    <p:sldLayoutId id="2147483862" r:id="rId10"/>
    <p:sldLayoutId id="214748386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ru-RU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microsoft.com/office/2007/relationships/hdphoto" Target="../media/hdphoto3.wdp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jpg"/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jpg"/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jp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jp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jp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jp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jp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jp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7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jp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7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jp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7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jp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7.xml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jpe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7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8.jpg"/><Relationship Id="rId1" Type="http://schemas.openxmlformats.org/officeDocument/2006/relationships/slideLayout" Target="../slideLayouts/slideLayout7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9.jpeg"/><Relationship Id="rId1" Type="http://schemas.openxmlformats.org/officeDocument/2006/relationships/slideLayout" Target="../slideLayouts/slideLayout7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0.jpg"/><Relationship Id="rId1" Type="http://schemas.openxmlformats.org/officeDocument/2006/relationships/slideLayout" Target="../slideLayouts/slideLayout7.xml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jp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7.xml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jp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7.xml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3.jp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7.xml"/></Relationships>
</file>

<file path=ppt/slides/_rels/slide4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4.jp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7.xml"/></Relationships>
</file>

<file path=ppt/slides/_rels/slide4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5.jp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7.xml"/></Relationships>
</file>

<file path=ppt/slides/_rels/slide4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video" Target="../media/media1.avi"/><Relationship Id="rId1" Type="http://schemas.microsoft.com/office/2007/relationships/media" Target="../media/media1.avi"/><Relationship Id="rId5" Type="http://schemas.openxmlformats.org/officeDocument/2006/relationships/image" Target="../media/image46.png"/><Relationship Id="rId4" Type="http://schemas.openxmlformats.org/officeDocument/2006/relationships/notesSlide" Target="../notesSlides/notesSlide20.xml"/></Relationships>
</file>

<file path=ppt/slides/_rels/slide47.xml.rels><?xml version="1.0" encoding="UTF-8" standalone="yes"?>
<Relationships xmlns="http://schemas.openxmlformats.org/package/2006/relationships"><Relationship Id="rId3" Type="http://schemas.openxmlformats.org/officeDocument/2006/relationships/hyperlink" Target="https://ru.wikipedia.org/wiki/1900" TargetMode="External"/><Relationship Id="rId7" Type="http://schemas.openxmlformats.org/officeDocument/2006/relationships/hyperlink" Target="https://ru.wikipedia.org/wiki/%D0%A1%D0%B8%D0%BD%D0%BA%D0%BE%D0%BF%D0%B0_(%D0%BC%D1%83%D0%B7%D1%8B%D0%BA%D0%B0)" TargetMode="External"/><Relationship Id="rId2" Type="http://schemas.openxmlformats.org/officeDocument/2006/relationships/hyperlink" Target="https://ru.wikipedia.org/wiki/%D0%90%D0%BD%D0%B3%D0%BB%D0%B8%D0%B9%D1%81%D0%BA%D0%B8%D0%B9_%D1%8F%D0%B7%D1%8B%D0%BA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ru.wikipedia.org/wiki/%D0%A2%D0%B0%D0%BA%D1%82_(%D0%BC%D1%83%D0%B7%D1%8B%D0%BA%D0%B0)" TargetMode="External"/><Relationship Id="rId5" Type="http://schemas.openxmlformats.org/officeDocument/2006/relationships/hyperlink" Target="https://ru.wikipedia.org/wiki/%D0%90%D0%BA%D0%BA%D0%BE%D1%80%D0%B4" TargetMode="External"/><Relationship Id="rId4" Type="http://schemas.openxmlformats.org/officeDocument/2006/relationships/hyperlink" Target="https://ru.wikipedia.org/wiki/1918_%D0%B3%D0%BE%D0%B4" TargetMode="External"/></Relationships>
</file>

<file path=ppt/slides/_rels/slide4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7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Рисунок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602579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ru-RU" dirty="0" smtClean="0"/>
              <a:t/>
            </a:r>
            <a:br>
              <a:rPr lang="ru-RU" dirty="0" smtClean="0"/>
            </a:br>
            <a:endParaRPr lang="ru-RU" dirty="0"/>
          </a:p>
        </p:txBody>
      </p:sp>
      <p:pic>
        <p:nvPicPr>
          <p:cNvPr id="4" name="Объект 3"/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75656" y="0"/>
            <a:ext cx="6048672" cy="6858000"/>
          </a:xfrm>
          <a:prstGeom prst="rect">
            <a:avLst/>
          </a:prstGeom>
          <a:ln>
            <a:noFill/>
          </a:ln>
          <a:effectLst>
            <a:softEdge rad="12700"/>
          </a:effectLst>
        </p:spPr>
      </p:pic>
    </p:spTree>
    <p:extLst>
      <p:ext uri="{BB962C8B-B14F-4D97-AF65-F5344CB8AC3E}">
        <p14:creationId xmlns:p14="http://schemas.microsoft.com/office/powerpoint/2010/main" val="42596364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ru-RU" dirty="0"/>
          </a:p>
        </p:txBody>
      </p:sp>
      <p:pic>
        <p:nvPicPr>
          <p:cNvPr id="4" name="Объект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25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</p:spPr>
      </p:pic>
    </p:spTree>
    <p:extLst>
      <p:ext uri="{BB962C8B-B14F-4D97-AF65-F5344CB8AC3E}">
        <p14:creationId xmlns:p14="http://schemas.microsoft.com/office/powerpoint/2010/main" val="29073803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ru-RU" dirty="0"/>
          </a:p>
        </p:txBody>
      </p:sp>
      <p:pic>
        <p:nvPicPr>
          <p:cNvPr id="4" name="Объект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20000" contrast="-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16444"/>
            <a:ext cx="9144000" cy="6874443"/>
          </a:xfrm>
        </p:spPr>
      </p:pic>
    </p:spTree>
    <p:extLst>
      <p:ext uri="{BB962C8B-B14F-4D97-AF65-F5344CB8AC3E}">
        <p14:creationId xmlns:p14="http://schemas.microsoft.com/office/powerpoint/2010/main" val="3951319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ru-RU" dirty="0"/>
          </a:p>
        </p:txBody>
      </p:sp>
      <p:pic>
        <p:nvPicPr>
          <p:cNvPr id="4" name="Объект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25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49469"/>
          </a:xfrm>
        </p:spPr>
      </p:pic>
    </p:spTree>
    <p:extLst>
      <p:ext uri="{BB962C8B-B14F-4D97-AF65-F5344CB8AC3E}">
        <p14:creationId xmlns:p14="http://schemas.microsoft.com/office/powerpoint/2010/main" val="33031093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Объект 5"/>
          <p:cNvPicPr>
            <a:picLocks noGrp="1" noChangeAspect="1"/>
          </p:cNvPicPr>
          <p:nvPr>
            <p:ph idx="4294967295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71600" y="0"/>
            <a:ext cx="6769100" cy="6858000"/>
          </a:xfrm>
        </p:spPr>
      </p:pic>
    </p:spTree>
    <p:extLst>
      <p:ext uri="{BB962C8B-B14F-4D97-AF65-F5344CB8AC3E}">
        <p14:creationId xmlns:p14="http://schemas.microsoft.com/office/powerpoint/2010/main" val="31306409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Заголовок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ru-RU" dirty="0"/>
          </a:p>
        </p:txBody>
      </p:sp>
      <p:pic>
        <p:nvPicPr>
          <p:cNvPr id="7" name="Объект 6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0"/>
            <a:ext cx="9143999" cy="6974632"/>
          </a:xfrm>
        </p:spPr>
      </p:pic>
    </p:spTree>
    <p:extLst>
      <p:ext uri="{BB962C8B-B14F-4D97-AF65-F5344CB8AC3E}">
        <p14:creationId xmlns:p14="http://schemas.microsoft.com/office/powerpoint/2010/main" val="36827773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Объект 3"/>
          <p:cNvPicPr>
            <a:picLocks noGrp="1" noChangeAspect="1"/>
          </p:cNvPicPr>
          <p:nvPr>
            <p:ph idx="4294967295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87624" y="0"/>
            <a:ext cx="6408737" cy="6858000"/>
          </a:xfrm>
        </p:spPr>
      </p:pic>
    </p:spTree>
    <p:extLst>
      <p:ext uri="{BB962C8B-B14F-4D97-AF65-F5344CB8AC3E}">
        <p14:creationId xmlns:p14="http://schemas.microsoft.com/office/powerpoint/2010/main" val="41063321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Объект 3"/>
          <p:cNvPicPr>
            <a:picLocks noGrp="1" noChangeAspect="1"/>
          </p:cNvPicPr>
          <p:nvPr>
            <p:ph idx="4294967295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59632" y="0"/>
            <a:ext cx="6553200" cy="6858000"/>
          </a:xfrm>
        </p:spPr>
      </p:pic>
    </p:spTree>
    <p:extLst>
      <p:ext uri="{BB962C8B-B14F-4D97-AF65-F5344CB8AC3E}">
        <p14:creationId xmlns:p14="http://schemas.microsoft.com/office/powerpoint/2010/main" val="32897695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Объект 7"/>
          <p:cNvPicPr>
            <a:picLocks noGrp="1" noChangeAspect="1"/>
          </p:cNvPicPr>
          <p:nvPr>
            <p:ph idx="4294967295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31640" y="0"/>
            <a:ext cx="6337300" cy="6858000"/>
          </a:xfrm>
        </p:spPr>
      </p:pic>
    </p:spTree>
    <p:extLst>
      <p:ext uri="{BB962C8B-B14F-4D97-AF65-F5344CB8AC3E}">
        <p14:creationId xmlns:p14="http://schemas.microsoft.com/office/powerpoint/2010/main" val="9228527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Объект 3"/>
          <p:cNvPicPr>
            <a:picLocks noGrp="1" noChangeAspect="1"/>
          </p:cNvPicPr>
          <p:nvPr>
            <p:ph idx="4294967295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59632" y="15311"/>
            <a:ext cx="6553200" cy="6858000"/>
          </a:xfrm>
        </p:spPr>
      </p:pic>
    </p:spTree>
    <p:extLst>
      <p:ext uri="{BB962C8B-B14F-4D97-AF65-F5344CB8AC3E}">
        <p14:creationId xmlns:p14="http://schemas.microsoft.com/office/powerpoint/2010/main" val="12239080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ru-RU" dirty="0"/>
          </a:p>
        </p:txBody>
      </p:sp>
      <p:pic>
        <p:nvPicPr>
          <p:cNvPr id="8" name="Объект 3"/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8206"/>
            <a:ext cx="9144000" cy="6877178"/>
          </a:xfrm>
        </p:spPr>
      </p:pic>
    </p:spTree>
    <p:extLst>
      <p:ext uri="{BB962C8B-B14F-4D97-AF65-F5344CB8AC3E}">
        <p14:creationId xmlns:p14="http://schemas.microsoft.com/office/powerpoint/2010/main" val="35713365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Объект 5"/>
          <p:cNvPicPr>
            <a:picLocks noGrp="1" noChangeAspect="1"/>
          </p:cNvPicPr>
          <p:nvPr>
            <p:ph idx="4294967295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0"/>
            <a:ext cx="8351837" cy="6858000"/>
          </a:xfrm>
        </p:spPr>
      </p:pic>
    </p:spTree>
    <p:extLst>
      <p:ext uri="{BB962C8B-B14F-4D97-AF65-F5344CB8AC3E}">
        <p14:creationId xmlns:p14="http://schemas.microsoft.com/office/powerpoint/2010/main" val="3299271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900">
        <p14:warp dir="i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ru-RU" dirty="0"/>
          </a:p>
        </p:txBody>
      </p:sp>
      <p:pic>
        <p:nvPicPr>
          <p:cNvPr id="8" name="Объект 7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2739"/>
          </a:xfrm>
        </p:spPr>
      </p:pic>
    </p:spTree>
    <p:extLst>
      <p:ext uri="{BB962C8B-B14F-4D97-AF65-F5344CB8AC3E}">
        <p14:creationId xmlns:p14="http://schemas.microsoft.com/office/powerpoint/2010/main" val="17715552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900">
        <p14:warp dir="i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ru-RU" dirty="0"/>
          </a:p>
        </p:txBody>
      </p:sp>
      <p:pic>
        <p:nvPicPr>
          <p:cNvPr id="4" name="Объект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324528" cy="6858000"/>
          </a:xfrm>
        </p:spPr>
      </p:pic>
    </p:spTree>
    <p:extLst>
      <p:ext uri="{BB962C8B-B14F-4D97-AF65-F5344CB8AC3E}">
        <p14:creationId xmlns:p14="http://schemas.microsoft.com/office/powerpoint/2010/main" val="40052456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900">
        <p14:warp dir="i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Объект 3"/>
          <p:cNvPicPr>
            <a:picLocks noGrp="1" noChangeAspect="1"/>
          </p:cNvPicPr>
          <p:nvPr>
            <p:ph idx="4294967295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91680" y="-20960"/>
            <a:ext cx="5689277" cy="6858000"/>
          </a:xfrm>
        </p:spPr>
      </p:pic>
    </p:spTree>
    <p:extLst>
      <p:ext uri="{BB962C8B-B14F-4D97-AF65-F5344CB8AC3E}">
        <p14:creationId xmlns:p14="http://schemas.microsoft.com/office/powerpoint/2010/main" val="37598883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900">
        <p14:warp dir="i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ru-RU" dirty="0"/>
          </a:p>
        </p:txBody>
      </p:sp>
      <p:pic>
        <p:nvPicPr>
          <p:cNvPr id="4" name="Объект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</p:spPr>
      </p:pic>
    </p:spTree>
    <p:extLst>
      <p:ext uri="{BB962C8B-B14F-4D97-AF65-F5344CB8AC3E}">
        <p14:creationId xmlns:p14="http://schemas.microsoft.com/office/powerpoint/2010/main" val="31000334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900">
        <p14:warp dir="i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Объект 3"/>
          <p:cNvPicPr>
            <a:picLocks noGrp="1" noChangeAspect="1"/>
          </p:cNvPicPr>
          <p:nvPr>
            <p:ph idx="4294967295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75656" y="0"/>
            <a:ext cx="6416675" cy="6858000"/>
          </a:xfrm>
        </p:spPr>
      </p:pic>
    </p:spTree>
    <p:extLst>
      <p:ext uri="{BB962C8B-B14F-4D97-AF65-F5344CB8AC3E}">
        <p14:creationId xmlns:p14="http://schemas.microsoft.com/office/powerpoint/2010/main" val="27176827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900">
        <p14:warp dir="i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ru-RU" dirty="0"/>
          </a:p>
        </p:txBody>
      </p:sp>
      <p:pic>
        <p:nvPicPr>
          <p:cNvPr id="4" name="Объект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19178"/>
            <a:ext cx="9396536" cy="6877178"/>
          </a:xfrm>
        </p:spPr>
      </p:pic>
    </p:spTree>
    <p:extLst>
      <p:ext uri="{BB962C8B-B14F-4D97-AF65-F5344CB8AC3E}">
        <p14:creationId xmlns:p14="http://schemas.microsoft.com/office/powerpoint/2010/main" val="12579468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900">
        <p14:warp dir="i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ru-RU" dirty="0"/>
          </a:p>
        </p:txBody>
      </p:sp>
      <p:pic>
        <p:nvPicPr>
          <p:cNvPr id="4" name="Объект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</p:spPr>
      </p:pic>
    </p:spTree>
    <p:extLst>
      <p:ext uri="{BB962C8B-B14F-4D97-AF65-F5344CB8AC3E}">
        <p14:creationId xmlns:p14="http://schemas.microsoft.com/office/powerpoint/2010/main" val="23125337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900">
        <p14:warp dir="i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Объект 3"/>
          <p:cNvPicPr>
            <a:picLocks noGrp="1" noChangeAspect="1"/>
          </p:cNvPicPr>
          <p:nvPr>
            <p:ph idx="4294967295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47664" y="0"/>
            <a:ext cx="5688632" cy="6858000"/>
          </a:xfrm>
        </p:spPr>
      </p:pic>
    </p:spTree>
    <p:extLst>
      <p:ext uri="{BB962C8B-B14F-4D97-AF65-F5344CB8AC3E}">
        <p14:creationId xmlns:p14="http://schemas.microsoft.com/office/powerpoint/2010/main" val="3350402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900">
        <p14:warp dir="i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ru-RU" dirty="0"/>
          </a:p>
        </p:txBody>
      </p:sp>
      <p:pic>
        <p:nvPicPr>
          <p:cNvPr id="6" name="Объект 5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0"/>
            <a:ext cx="8352928" cy="6858000"/>
          </a:xfrm>
        </p:spPr>
      </p:pic>
    </p:spTree>
    <p:extLst>
      <p:ext uri="{BB962C8B-B14F-4D97-AF65-F5344CB8AC3E}">
        <p14:creationId xmlns:p14="http://schemas.microsoft.com/office/powerpoint/2010/main" val="14398406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900">
        <p14:warp dir="i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Объект 3"/>
          <p:cNvPicPr>
            <a:picLocks noGrp="1" noChangeAspect="1"/>
          </p:cNvPicPr>
          <p:nvPr>
            <p:ph idx="4294967295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15616" y="0"/>
            <a:ext cx="6697663" cy="6858000"/>
          </a:xfrm>
        </p:spPr>
      </p:pic>
    </p:spTree>
    <p:extLst>
      <p:ext uri="{BB962C8B-B14F-4D97-AF65-F5344CB8AC3E}">
        <p14:creationId xmlns:p14="http://schemas.microsoft.com/office/powerpoint/2010/main" val="38863841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900">
        <p14:warp dir="i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Объект 3"/>
          <p:cNvPicPr>
            <a:picLocks noGrp="1" noChangeAspect="1"/>
          </p:cNvPicPr>
          <p:nvPr>
            <p:ph idx="4294967295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19672" y="1635"/>
            <a:ext cx="6296025" cy="6858001"/>
          </a:xfrm>
        </p:spPr>
      </p:pic>
    </p:spTree>
    <p:extLst>
      <p:ext uri="{BB962C8B-B14F-4D97-AF65-F5344CB8AC3E}">
        <p14:creationId xmlns:p14="http://schemas.microsoft.com/office/powerpoint/2010/main" val="13257527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900">
        <p14:warp dir="i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ru-RU" dirty="0"/>
          </a:p>
        </p:txBody>
      </p:sp>
      <p:pic>
        <p:nvPicPr>
          <p:cNvPr id="4" name="Объект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252520" cy="6858000"/>
          </a:xfrm>
        </p:spPr>
      </p:pic>
    </p:spTree>
    <p:extLst>
      <p:ext uri="{BB962C8B-B14F-4D97-AF65-F5344CB8AC3E}">
        <p14:creationId xmlns:p14="http://schemas.microsoft.com/office/powerpoint/2010/main" val="22737659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900">
        <p14:warp dir="i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Объект 3"/>
          <p:cNvPicPr>
            <a:picLocks noGrp="1" noChangeAspect="1"/>
          </p:cNvPicPr>
          <p:nvPr>
            <p:ph idx="4294967295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278938" cy="6858000"/>
          </a:xfrm>
        </p:spPr>
      </p:pic>
    </p:spTree>
    <p:extLst>
      <p:ext uri="{BB962C8B-B14F-4D97-AF65-F5344CB8AC3E}">
        <p14:creationId xmlns:p14="http://schemas.microsoft.com/office/powerpoint/2010/main" val="9110251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Объект 3"/>
          <p:cNvPicPr>
            <a:picLocks noGrp="1" noChangeAspect="1"/>
          </p:cNvPicPr>
          <p:nvPr>
            <p:ph idx="4294967295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99564"/>
          </a:xfrm>
        </p:spPr>
      </p:pic>
    </p:spTree>
    <p:extLst>
      <p:ext uri="{BB962C8B-B14F-4D97-AF65-F5344CB8AC3E}">
        <p14:creationId xmlns:p14="http://schemas.microsoft.com/office/powerpoint/2010/main" val="8717639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Объект 3"/>
          <p:cNvPicPr>
            <a:picLocks noGrp="1" noChangeAspect="1"/>
          </p:cNvPicPr>
          <p:nvPr>
            <p:ph idx="4294967295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99563"/>
          </a:xfrm>
        </p:spPr>
      </p:pic>
    </p:spTree>
    <p:extLst>
      <p:ext uri="{BB962C8B-B14F-4D97-AF65-F5344CB8AC3E}">
        <p14:creationId xmlns:p14="http://schemas.microsoft.com/office/powerpoint/2010/main" val="40958420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Объект 3"/>
          <p:cNvPicPr>
            <a:picLocks noGrp="1" noChangeAspect="1"/>
          </p:cNvPicPr>
          <p:nvPr>
            <p:ph idx="4294967295"/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394" t="3785" r="2728" b="2988"/>
          <a:stretch/>
        </p:blipFill>
        <p:spPr>
          <a:xfrm>
            <a:off x="-27709" y="-41564"/>
            <a:ext cx="9171709" cy="6899564"/>
          </a:xfrm>
        </p:spPr>
      </p:pic>
    </p:spTree>
    <p:extLst>
      <p:ext uri="{BB962C8B-B14F-4D97-AF65-F5344CB8AC3E}">
        <p14:creationId xmlns:p14="http://schemas.microsoft.com/office/powerpoint/2010/main" val="15393362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Объект 4"/>
          <p:cNvPicPr>
            <a:picLocks noGrp="1" noChangeAspect="1"/>
          </p:cNvPicPr>
          <p:nvPr>
            <p:ph idx="4294967295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0"/>
            <a:ext cx="9157855" cy="6885709"/>
          </a:xfrm>
        </p:spPr>
      </p:pic>
    </p:spTree>
    <p:extLst>
      <p:ext uri="{BB962C8B-B14F-4D97-AF65-F5344CB8AC3E}">
        <p14:creationId xmlns:p14="http://schemas.microsoft.com/office/powerpoint/2010/main" val="9691492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Объект 3"/>
          <p:cNvPicPr>
            <a:picLocks noGrp="1" noChangeAspect="1"/>
          </p:cNvPicPr>
          <p:nvPr>
            <p:ph idx="4294967295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85564" cy="6885709"/>
          </a:xfrm>
        </p:spPr>
      </p:pic>
    </p:spTree>
    <p:extLst>
      <p:ext uri="{BB962C8B-B14F-4D97-AF65-F5344CB8AC3E}">
        <p14:creationId xmlns:p14="http://schemas.microsoft.com/office/powerpoint/2010/main" val="21100615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Объект 4"/>
          <p:cNvPicPr>
            <a:picLocks noGrp="1" noChangeAspect="1"/>
          </p:cNvPicPr>
          <p:nvPr>
            <p:ph idx="4294967295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99418" cy="6858000"/>
          </a:xfrm>
        </p:spPr>
      </p:pic>
    </p:spTree>
    <p:extLst>
      <p:ext uri="{BB962C8B-B14F-4D97-AF65-F5344CB8AC3E}">
        <p14:creationId xmlns:p14="http://schemas.microsoft.com/office/powerpoint/2010/main" val="30732439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Объект 3"/>
          <p:cNvPicPr>
            <a:picLocks noGrp="1" noChangeAspect="1"/>
          </p:cNvPicPr>
          <p:nvPr>
            <p:ph idx="4294967295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83126"/>
            <a:ext cx="9144000" cy="6996544"/>
          </a:xfrm>
        </p:spPr>
      </p:pic>
    </p:spTree>
    <p:extLst>
      <p:ext uri="{BB962C8B-B14F-4D97-AF65-F5344CB8AC3E}">
        <p14:creationId xmlns:p14="http://schemas.microsoft.com/office/powerpoint/2010/main" val="18885163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Объект 3"/>
          <p:cNvPicPr>
            <a:picLocks noGrp="1" noChangeAspect="1"/>
          </p:cNvPicPr>
          <p:nvPr>
            <p:ph idx="4294967295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243408"/>
            <a:ext cx="9144000" cy="7115263"/>
          </a:xfrm>
        </p:spPr>
      </p:pic>
    </p:spTree>
    <p:extLst>
      <p:ext uri="{BB962C8B-B14F-4D97-AF65-F5344CB8AC3E}">
        <p14:creationId xmlns:p14="http://schemas.microsoft.com/office/powerpoint/2010/main" val="18955589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Рисунок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80" y="-27384"/>
            <a:ext cx="9198032" cy="688538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198973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Объект 3"/>
          <p:cNvPicPr>
            <a:picLocks noGrp="1" noChangeAspect="1"/>
          </p:cNvPicPr>
          <p:nvPr>
            <p:ph idx="4294967295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221673"/>
            <a:ext cx="9144000" cy="7162799"/>
          </a:xfrm>
        </p:spPr>
      </p:pic>
    </p:spTree>
    <p:extLst>
      <p:ext uri="{BB962C8B-B14F-4D97-AF65-F5344CB8AC3E}">
        <p14:creationId xmlns:p14="http://schemas.microsoft.com/office/powerpoint/2010/main" val="12177744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Объект 3"/>
          <p:cNvPicPr>
            <a:picLocks noGrp="1" noChangeAspect="1"/>
          </p:cNvPicPr>
          <p:nvPr>
            <p:ph idx="4294967295"/>
          </p:nvPr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970" b="18903"/>
          <a:stretch/>
        </p:blipFill>
        <p:spPr>
          <a:xfrm>
            <a:off x="1619673" y="-55417"/>
            <a:ext cx="5953436" cy="6913417"/>
          </a:xfrm>
          <a:effectLst>
            <a:softEdge rad="317500"/>
          </a:effectLst>
        </p:spPr>
      </p:pic>
    </p:spTree>
    <p:extLst>
      <p:ext uri="{BB962C8B-B14F-4D97-AF65-F5344CB8AC3E}">
        <p14:creationId xmlns:p14="http://schemas.microsoft.com/office/powerpoint/2010/main" val="12462348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Объект 5"/>
          <p:cNvPicPr>
            <a:picLocks noGrp="1" noChangeAspect="1"/>
          </p:cNvPicPr>
          <p:nvPr>
            <p:ph idx="4294967295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85709"/>
          </a:xfrm>
        </p:spPr>
      </p:pic>
    </p:spTree>
    <p:extLst>
      <p:ext uri="{BB962C8B-B14F-4D97-AF65-F5344CB8AC3E}">
        <p14:creationId xmlns:p14="http://schemas.microsoft.com/office/powerpoint/2010/main" val="4717106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Объект 5"/>
          <p:cNvPicPr>
            <a:picLocks noGrp="1" noChangeAspect="1"/>
          </p:cNvPicPr>
          <p:nvPr>
            <p:ph idx="4294967295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124691"/>
            <a:ext cx="9252520" cy="7107382"/>
          </a:xfrm>
        </p:spPr>
      </p:pic>
    </p:spTree>
    <p:extLst>
      <p:ext uri="{BB962C8B-B14F-4D97-AF65-F5344CB8AC3E}">
        <p14:creationId xmlns:p14="http://schemas.microsoft.com/office/powerpoint/2010/main" val="1937074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Объект 3"/>
          <p:cNvPicPr>
            <a:picLocks noGrp="1" noChangeAspect="1"/>
          </p:cNvPicPr>
          <p:nvPr>
            <p:ph idx="4294967295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27709"/>
            <a:ext cx="9144000" cy="6899563"/>
          </a:xfrm>
        </p:spPr>
      </p:pic>
    </p:spTree>
    <p:extLst>
      <p:ext uri="{BB962C8B-B14F-4D97-AF65-F5344CB8AC3E}">
        <p14:creationId xmlns:p14="http://schemas.microsoft.com/office/powerpoint/2010/main" val="39388241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Объект 3"/>
          <p:cNvPicPr>
            <a:picLocks noGrp="1" noChangeAspect="1"/>
          </p:cNvPicPr>
          <p:nvPr>
            <p:ph idx="4294967295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69272"/>
            <a:ext cx="9144000" cy="7038108"/>
          </a:xfrm>
        </p:spPr>
      </p:pic>
    </p:spTree>
    <p:extLst>
      <p:ext uri="{BB962C8B-B14F-4D97-AF65-F5344CB8AC3E}">
        <p14:creationId xmlns:p14="http://schemas.microsoft.com/office/powerpoint/2010/main" val="26972284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Объект 15"/>
          <p:cNvPicPr>
            <a:picLocks noGrp="1" noChangeAspect="1"/>
          </p:cNvPicPr>
          <p:nvPr>
            <p:ph idx="4294967295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</p:spPr>
      </p:pic>
    </p:spTree>
    <p:extLst>
      <p:ext uri="{BB962C8B-B14F-4D97-AF65-F5344CB8AC3E}">
        <p14:creationId xmlns:p14="http://schemas.microsoft.com/office/powerpoint/2010/main" val="38864106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Объект 5"/>
          <p:cNvPicPr>
            <a:picLocks noGrp="1" noChangeAspect="1"/>
          </p:cNvPicPr>
          <p:nvPr>
            <p:ph idx="4294967295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28254" y="-110836"/>
            <a:ext cx="7460169" cy="6968836"/>
          </a:xfrm>
          <a:effectLst>
            <a:softEdge rad="317500"/>
          </a:effectLst>
        </p:spPr>
      </p:pic>
    </p:spTree>
    <p:extLst>
      <p:ext uri="{BB962C8B-B14F-4D97-AF65-F5344CB8AC3E}">
        <p14:creationId xmlns:p14="http://schemas.microsoft.com/office/powerpoint/2010/main" val="22589118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Объект 3"/>
          <p:cNvPicPr>
            <a:picLocks noGrp="1" noChangeAspect="1"/>
          </p:cNvPicPr>
          <p:nvPr>
            <p:ph idx="4294967295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41564"/>
            <a:ext cx="9144000" cy="6968837"/>
          </a:xfrm>
        </p:spPr>
      </p:pic>
    </p:spTree>
    <p:extLst>
      <p:ext uri="{BB962C8B-B14F-4D97-AF65-F5344CB8AC3E}">
        <p14:creationId xmlns:p14="http://schemas.microsoft.com/office/powerpoint/2010/main" val="35450842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Объект 3"/>
          <p:cNvPicPr>
            <a:picLocks noGrp="1" noChangeAspect="1"/>
          </p:cNvPicPr>
          <p:nvPr>
            <p:ph idx="4294967295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3609" y="0"/>
            <a:ext cx="6908900" cy="6858000"/>
          </a:xfrm>
          <a:effectLst>
            <a:softEdge rad="317500"/>
          </a:effectLst>
        </p:spPr>
      </p:pic>
    </p:spTree>
    <p:extLst>
      <p:ext uri="{BB962C8B-B14F-4D97-AF65-F5344CB8AC3E}">
        <p14:creationId xmlns:p14="http://schemas.microsoft.com/office/powerpoint/2010/main" val="39843001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malish(1).avi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69343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76080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 fullScrn="1"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Объект 2"/>
          <p:cNvSpPr>
            <a:spLocks noGrp="1"/>
          </p:cNvSpPr>
          <p:nvPr>
            <p:ph idx="4294967295"/>
          </p:nvPr>
        </p:nvSpPr>
        <p:spPr>
          <a:xfrm>
            <a:off x="0" y="1"/>
            <a:ext cx="9144000" cy="6857999"/>
          </a:xfr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ru-RU" b="1" dirty="0"/>
              <a:t>Регтайм</a:t>
            </a:r>
            <a:r>
              <a:rPr lang="ru-RU" dirty="0"/>
              <a:t> (</a:t>
            </a:r>
            <a:r>
              <a:rPr lang="ru-RU" dirty="0">
                <a:hlinkClick r:id="rId2" tooltip="Английский язык"/>
              </a:rPr>
              <a:t>англ.</a:t>
            </a:r>
            <a:r>
              <a:rPr lang="ru-RU" dirty="0"/>
              <a:t> </a:t>
            </a:r>
            <a:r>
              <a:rPr lang="ru-RU" i="1" dirty="0" err="1"/>
              <a:t>ragtime</a:t>
            </a:r>
            <a:r>
              <a:rPr lang="ru-RU" dirty="0"/>
              <a:t>) — жанр американской музыки, особенно популярный с </a:t>
            </a:r>
            <a:r>
              <a:rPr lang="ru-RU" dirty="0">
                <a:hlinkClick r:id="rId3" tooltip="1900"/>
              </a:rPr>
              <a:t>1900</a:t>
            </a:r>
            <a:r>
              <a:rPr lang="ru-RU" dirty="0"/>
              <a:t> по </a:t>
            </a:r>
            <a:r>
              <a:rPr lang="ru-RU" dirty="0">
                <a:hlinkClick r:id="rId4" tooltip="1918 год"/>
              </a:rPr>
              <a:t>1918 год</a:t>
            </a:r>
            <a:r>
              <a:rPr lang="ru-RU" dirty="0"/>
              <a:t>. Это танцевальная форма, имеющая размер 2/4 или 4/4, в которой бас звучит на нечётных, а </a:t>
            </a:r>
            <a:r>
              <a:rPr lang="ru-RU" dirty="0">
                <a:solidFill>
                  <a:schemeClr val="bg1">
                    <a:lumMod val="65000"/>
                    <a:lumOff val="35000"/>
                  </a:schemeClr>
                </a:solidFill>
                <a:hlinkClick r:id="rId5" tooltip="Аккорд"/>
              </a:rPr>
              <a:t>аккорды</a:t>
            </a:r>
            <a:r>
              <a:rPr lang="ru-RU" dirty="0"/>
              <a:t> — на чётных долях </a:t>
            </a:r>
            <a:r>
              <a:rPr lang="ru-RU" dirty="0">
                <a:hlinkClick r:id="rId6" tooltip="Такт (музыка)"/>
              </a:rPr>
              <a:t>такта</a:t>
            </a:r>
            <a:r>
              <a:rPr lang="ru-RU" dirty="0"/>
              <a:t>, что придаёт звучанию типичный «маршевый» ритм; мелодическая линия сильно </a:t>
            </a:r>
            <a:r>
              <a:rPr lang="ru-RU" dirty="0">
                <a:hlinkClick r:id="rId7" tooltip="Синкопа (музыка)"/>
              </a:rPr>
              <a:t>синкопированная</a:t>
            </a:r>
            <a:r>
              <a:rPr lang="ru-RU" dirty="0"/>
              <a:t>. Многие </a:t>
            </a:r>
            <a:r>
              <a:rPr lang="ru-RU" dirty="0" err="1"/>
              <a:t>регтаймовые</a:t>
            </a:r>
            <a:r>
              <a:rPr lang="ru-RU" dirty="0"/>
              <a:t> композиции состоят из четырёх различных </a:t>
            </a:r>
            <a:r>
              <a:rPr lang="ru-RU" dirty="0">
                <a:ln>
                  <a:solidFill>
                    <a:schemeClr val="bg2">
                      <a:lumMod val="40000"/>
                      <a:lumOff val="60000"/>
                    </a:schemeClr>
                  </a:solidFill>
                </a:ln>
              </a:rPr>
              <a:t>музыкальных</a:t>
            </a:r>
            <a:r>
              <a:rPr lang="ru-RU" dirty="0"/>
              <a:t> тем</a:t>
            </a:r>
            <a:r>
              <a:rPr lang="ru-RU" dirty="0" smtClean="0"/>
              <a:t>.</a:t>
            </a:r>
            <a:r>
              <a:rPr lang="ru-RU" dirty="0"/>
              <a:t> Происхождение слова «регтайм» до сих пор неясно. Возможно, оно происходит от </a:t>
            </a:r>
            <a:r>
              <a:rPr lang="ru-RU" dirty="0">
                <a:hlinkClick r:id="rId2" tooltip="Английский язык"/>
              </a:rPr>
              <a:t>англ.</a:t>
            </a:r>
            <a:r>
              <a:rPr lang="ru-RU" dirty="0"/>
              <a:t> </a:t>
            </a:r>
            <a:r>
              <a:rPr lang="ru-RU" i="1" dirty="0" err="1"/>
              <a:t>ragged</a:t>
            </a:r>
            <a:r>
              <a:rPr lang="ru-RU" i="1" dirty="0"/>
              <a:t> </a:t>
            </a:r>
            <a:r>
              <a:rPr lang="ru-RU" i="1" dirty="0" err="1"/>
              <a:t>time</a:t>
            </a:r>
            <a:r>
              <a:rPr lang="ru-RU" dirty="0"/>
              <a:t> («разорванное время», то есть синкопированный ритм).</a:t>
            </a:r>
          </a:p>
        </p:txBody>
      </p:sp>
    </p:spTree>
    <p:extLst>
      <p:ext uri="{BB962C8B-B14F-4D97-AF65-F5344CB8AC3E}">
        <p14:creationId xmlns:p14="http://schemas.microsoft.com/office/powerpoint/2010/main" val="27046909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25370" y="476672"/>
            <a:ext cx="2890446" cy="5688632"/>
          </a:xfrm>
        </p:spPr>
        <p:txBody>
          <a:bodyPr>
            <a:normAutofit/>
          </a:bodyPr>
          <a:lstStyle/>
          <a:p>
            <a:r>
              <a:rPr lang="ru-RU" i="1" dirty="0" smtClean="0">
                <a:latin typeface="Gabriola" panose="04040605051002020D02" pitchFamily="82" charset="0"/>
                <a:cs typeface="Cordia New" panose="020B0304020202020204" pitchFamily="34" charset="-34"/>
              </a:rPr>
              <a:t>Спасибо за </a:t>
            </a:r>
            <a:br>
              <a:rPr lang="ru-RU" i="1" dirty="0" smtClean="0">
                <a:latin typeface="Gabriola" panose="04040605051002020D02" pitchFamily="82" charset="0"/>
                <a:cs typeface="Cordia New" panose="020B0304020202020204" pitchFamily="34" charset="-34"/>
              </a:rPr>
            </a:br>
            <a:r>
              <a:rPr lang="ru-RU" i="1" dirty="0" smtClean="0">
                <a:latin typeface="Gabriola" panose="04040605051002020D02" pitchFamily="82" charset="0"/>
                <a:cs typeface="Cordia New" panose="020B0304020202020204" pitchFamily="34" charset="-34"/>
              </a:rPr>
              <a:t>внимание, </a:t>
            </a:r>
            <a:br>
              <a:rPr lang="ru-RU" i="1" dirty="0" smtClean="0">
                <a:latin typeface="Gabriola" panose="04040605051002020D02" pitchFamily="82" charset="0"/>
                <a:cs typeface="Cordia New" panose="020B0304020202020204" pitchFamily="34" charset="-34"/>
              </a:rPr>
            </a:br>
            <a:r>
              <a:rPr lang="ru-RU" i="1" dirty="0" smtClean="0">
                <a:latin typeface="Gabriola" panose="04040605051002020D02" pitchFamily="82" charset="0"/>
                <a:cs typeface="Cordia New" panose="020B0304020202020204" pitchFamily="34" charset="-34"/>
              </a:rPr>
              <a:t>до новых </a:t>
            </a:r>
            <a:br>
              <a:rPr lang="ru-RU" i="1" dirty="0" smtClean="0">
                <a:latin typeface="Gabriola" panose="04040605051002020D02" pitchFamily="82" charset="0"/>
                <a:cs typeface="Cordia New" panose="020B0304020202020204" pitchFamily="34" charset="-34"/>
              </a:rPr>
            </a:br>
            <a:r>
              <a:rPr lang="ru-RU" i="1" dirty="0" smtClean="0">
                <a:latin typeface="Gabriola" panose="04040605051002020D02" pitchFamily="82" charset="0"/>
                <a:cs typeface="Cordia New" panose="020B0304020202020204" pitchFamily="34" charset="-34"/>
              </a:rPr>
              <a:t>встреч!</a:t>
            </a:r>
            <a:endParaRPr lang="ru-RU" i="1" dirty="0">
              <a:latin typeface="Gabriola" panose="04040605051002020D02" pitchFamily="82" charset="0"/>
              <a:cs typeface="Cordia New" panose="020B0304020202020204" pitchFamily="34" charset="-34"/>
            </a:endParaRPr>
          </a:p>
        </p:txBody>
      </p:sp>
      <p:pic>
        <p:nvPicPr>
          <p:cNvPr id="4" name="Объект 3"/>
          <p:cNvPicPr>
            <a:picLocks noGrp="1" noChangeAspect="1"/>
          </p:cNvPicPr>
          <p:nvPr>
            <p:ph idx="1"/>
          </p:nvPr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1919"/>
          <a:stretch/>
        </p:blipFill>
        <p:spPr>
          <a:xfrm>
            <a:off x="3063346" y="0"/>
            <a:ext cx="6080654" cy="6858000"/>
          </a:xfrm>
        </p:spPr>
      </p:pic>
    </p:spTree>
    <p:extLst>
      <p:ext uri="{BB962C8B-B14F-4D97-AF65-F5344CB8AC3E}">
        <p14:creationId xmlns:p14="http://schemas.microsoft.com/office/powerpoint/2010/main" val="23104395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Тема Office">
  <a:themeElements>
    <a:clrScheme name="Стандартная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Стандартная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Стандартная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Тема Office">
  <a:themeElements>
    <a:clrScheme name="Стандартная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Стандартная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Стандартная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886</TotalTime>
  <Words>63</Words>
  <Application>Microsoft Office PowerPoint</Application>
  <PresentationFormat>Экран (4:3)</PresentationFormat>
  <Paragraphs>28</Paragraphs>
  <Slides>48</Slides>
  <Notes>20</Notes>
  <HiddenSlides>0</HiddenSlides>
  <MMClips>1</MMClips>
  <ScaleCrop>false</ScaleCrop>
  <HeadingPairs>
    <vt:vector size="4" baseType="variant">
      <vt:variant>
        <vt:lpstr>Тема</vt:lpstr>
      </vt:variant>
      <vt:variant>
        <vt:i4>1</vt:i4>
      </vt:variant>
      <vt:variant>
        <vt:lpstr>Заголовки слайдов</vt:lpstr>
      </vt:variant>
      <vt:variant>
        <vt:i4>48</vt:i4>
      </vt:variant>
    </vt:vector>
  </HeadingPairs>
  <TitlesOfParts>
    <vt:vector size="49" baseType="lpstr">
      <vt:lpstr>Тема Office</vt:lpstr>
      <vt:lpstr>Презентация PowerPoint</vt:lpstr>
      <vt:lpstr> 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Спасибо за  внимание,  до новых  встреч!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Презентация PowerPoint</dc:title>
  <dc:creator>МВ</dc:creator>
  <cp:lastModifiedBy>МВ</cp:lastModifiedBy>
  <cp:revision>110</cp:revision>
  <dcterms:created xsi:type="dcterms:W3CDTF">2016-07-15T12:58:37Z</dcterms:created>
  <dcterms:modified xsi:type="dcterms:W3CDTF">2019-03-07T04:39:01Z</dcterms:modified>
</cp:coreProperties>
</file>