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86" r:id="rId2"/>
    <p:sldId id="258" r:id="rId3"/>
    <p:sldId id="259" r:id="rId4"/>
    <p:sldId id="263" r:id="rId5"/>
    <p:sldId id="264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6" r:id="rId18"/>
    <p:sldId id="283" r:id="rId19"/>
    <p:sldId id="287" r:id="rId20"/>
    <p:sldId id="288" r:id="rId21"/>
    <p:sldId id="289" r:id="rId22"/>
    <p:sldId id="290" r:id="rId23"/>
    <p:sldId id="294" r:id="rId24"/>
    <p:sldId id="295" r:id="rId25"/>
    <p:sldId id="298" r:id="rId26"/>
    <p:sldId id="300" r:id="rId27"/>
    <p:sldId id="299" r:id="rId28"/>
    <p:sldId id="297" r:id="rId29"/>
    <p:sldId id="296" r:id="rId30"/>
    <p:sldId id="292" r:id="rId31"/>
    <p:sldId id="302" r:id="rId32"/>
    <p:sldId id="303" r:id="rId33"/>
    <p:sldId id="304" r:id="rId34"/>
    <p:sldId id="305" r:id="rId35"/>
    <p:sldId id="306" r:id="rId36"/>
    <p:sldId id="310" r:id="rId37"/>
    <p:sldId id="307" r:id="rId38"/>
    <p:sldId id="308" r:id="rId39"/>
    <p:sldId id="309" r:id="rId40"/>
    <p:sldId id="314" r:id="rId41"/>
    <p:sldId id="319" r:id="rId42"/>
    <p:sldId id="326" r:id="rId43"/>
    <p:sldId id="327" r:id="rId44"/>
    <p:sldId id="325" r:id="rId45"/>
    <p:sldId id="324" r:id="rId46"/>
    <p:sldId id="323" r:id="rId47"/>
    <p:sldId id="328" r:id="rId48"/>
    <p:sldId id="320" r:id="rId49"/>
    <p:sldId id="274" r:id="rId50"/>
    <p:sldId id="275" r:id="rId51"/>
    <p:sldId id="277" r:id="rId52"/>
    <p:sldId id="278" r:id="rId53"/>
    <p:sldId id="279" r:id="rId54"/>
    <p:sldId id="280" r:id="rId55"/>
    <p:sldId id="281" r:id="rId56"/>
    <p:sldId id="284" r:id="rId57"/>
    <p:sldId id="285" r:id="rId58"/>
    <p:sldId id="318" r:id="rId59"/>
    <p:sldId id="317" r:id="rId60"/>
    <p:sldId id="316" r:id="rId61"/>
    <p:sldId id="343" r:id="rId62"/>
    <p:sldId id="344" r:id="rId63"/>
    <p:sldId id="345" r:id="rId64"/>
    <p:sldId id="347" r:id="rId65"/>
    <p:sldId id="348" r:id="rId66"/>
    <p:sldId id="349" r:id="rId67"/>
    <p:sldId id="350" r:id="rId68"/>
    <p:sldId id="341" r:id="rId69"/>
    <p:sldId id="340" r:id="rId70"/>
    <p:sldId id="366" r:id="rId71"/>
    <p:sldId id="364" r:id="rId72"/>
    <p:sldId id="356" r:id="rId73"/>
    <p:sldId id="357" r:id="rId74"/>
    <p:sldId id="359" r:id="rId75"/>
    <p:sldId id="360" r:id="rId76"/>
    <p:sldId id="358" r:id="rId77"/>
    <p:sldId id="363" r:id="rId78"/>
    <p:sldId id="362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660"/>
  </p:normalViewPr>
  <p:slideViewPr>
    <p:cSldViewPr>
      <p:cViewPr varScale="1">
        <p:scale>
          <a:sx n="69" d="100"/>
          <a:sy n="69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39B78-4FF0-4873-BE11-FE0C8BC93F21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8854-EC2B-400B-AF12-3413BA8D0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40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3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10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8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9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8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2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4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6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1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5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EE6A2-9FD8-48ED-A37E-3A4F58B11B1D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E2238-F10F-4DDE-A573-1A6D0B546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2676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7" y="1461186"/>
            <a:ext cx="446246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84"/>
            <a:ext cx="680402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3" y="1461980"/>
            <a:ext cx="5280025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782" y="2852936"/>
            <a:ext cx="4001993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Авторская программа</a:t>
            </a: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Тамары</a:t>
            </a: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Нефляшевой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1451" y="5105649"/>
            <a:ext cx="43658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Фортепиано: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Павел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Манахов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8025" y="592236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b="1" dirty="0">
                <a:solidFill>
                  <a:srgbClr val="FFFFFF"/>
                </a:solidFill>
                <a:latin typeface="Arial Narrow"/>
              </a:rPr>
              <a:t>В программе произведения </a:t>
            </a:r>
            <a:r>
              <a:rPr lang="ru-RU" sz="1400" b="1" dirty="0" err="1">
                <a:solidFill>
                  <a:srgbClr val="FFFFFF"/>
                </a:solidFill>
                <a:latin typeface="Arial Narrow"/>
              </a:rPr>
              <a:t>Н.Паганини</a:t>
            </a:r>
            <a:r>
              <a:rPr lang="ru-RU" sz="1400" b="1" dirty="0">
                <a:solidFill>
                  <a:srgbClr val="FFFFFF"/>
                </a:solidFill>
                <a:latin typeface="Arial Narrow"/>
              </a:rPr>
              <a:t>, </a:t>
            </a:r>
            <a:r>
              <a:rPr lang="ru-RU" sz="1400" b="1" dirty="0" err="1">
                <a:solidFill>
                  <a:srgbClr val="FFFFFF"/>
                </a:solidFill>
                <a:latin typeface="Arial Narrow"/>
              </a:rPr>
              <a:t>П.Сарасате</a:t>
            </a:r>
            <a:r>
              <a:rPr lang="ru-RU" sz="1400" b="1" dirty="0">
                <a:solidFill>
                  <a:srgbClr val="FFFFFF"/>
                </a:solidFill>
                <a:latin typeface="Arial Narrow"/>
              </a:rPr>
              <a:t>, </a:t>
            </a:r>
            <a:r>
              <a:rPr lang="ru-RU" sz="1400" b="1" dirty="0" err="1">
                <a:solidFill>
                  <a:srgbClr val="FFFFFF"/>
                </a:solidFill>
                <a:latin typeface="Arial Narrow"/>
              </a:rPr>
              <a:t>Ц.Кюи</a:t>
            </a:r>
            <a:r>
              <a:rPr lang="ru-RU" sz="1400" b="1" dirty="0">
                <a:solidFill>
                  <a:srgbClr val="FFFFFF"/>
                </a:solidFill>
                <a:latin typeface="Arial Narrow"/>
              </a:rPr>
              <a:t>, </a:t>
            </a:r>
            <a:r>
              <a:rPr lang="ru-RU" sz="1400" b="1" dirty="0" err="1">
                <a:solidFill>
                  <a:srgbClr val="FFFFFF"/>
                </a:solidFill>
                <a:latin typeface="Arial Narrow"/>
              </a:rPr>
              <a:t>С.Прокофьева</a:t>
            </a:r>
            <a:r>
              <a:rPr lang="ru-RU" sz="1400" b="1" dirty="0">
                <a:solidFill>
                  <a:srgbClr val="FFFFFF"/>
                </a:solidFill>
                <a:latin typeface="Arial Narrow"/>
              </a:rPr>
              <a:t>, </a:t>
            </a:r>
            <a:r>
              <a:rPr lang="ru-RU" sz="1400" b="1" dirty="0" err="1">
                <a:solidFill>
                  <a:srgbClr val="FFFFFF"/>
                </a:solidFill>
                <a:latin typeface="Arial Narrow"/>
              </a:rPr>
              <a:t>В.Монти</a:t>
            </a:r>
            <a:r>
              <a:rPr lang="ru-RU" sz="1400" b="1" dirty="0">
                <a:solidFill>
                  <a:srgbClr val="FFFFFF"/>
                </a:solidFill>
                <a:latin typeface="Arial Narrow"/>
              </a:rPr>
              <a:t>, </a:t>
            </a:r>
            <a:r>
              <a:rPr lang="ru-RU" sz="1400" b="1" dirty="0" err="1">
                <a:solidFill>
                  <a:srgbClr val="FFFFFF"/>
                </a:solidFill>
                <a:latin typeface="Arial Narrow"/>
              </a:rPr>
              <a:t>В.Куликова</a:t>
            </a:r>
            <a:r>
              <a:rPr lang="ru-RU" sz="1400" b="1" dirty="0">
                <a:solidFill>
                  <a:srgbClr val="FFFFFF"/>
                </a:solidFill>
                <a:latin typeface="Arial Narrow"/>
              </a:rPr>
              <a:t>, </a:t>
            </a:r>
            <a:r>
              <a:rPr lang="ru-RU" sz="1400" b="1" dirty="0" err="1">
                <a:solidFill>
                  <a:srgbClr val="FFFFFF"/>
                </a:solidFill>
                <a:latin typeface="Arial Narrow"/>
              </a:rPr>
              <a:t>Х.Э.М.Родригеса</a:t>
            </a:r>
            <a:r>
              <a:rPr lang="ru-RU" sz="1400" b="1" dirty="0">
                <a:solidFill>
                  <a:srgbClr val="FFFFFF"/>
                </a:solidFill>
                <a:latin typeface="Arial Narrow"/>
              </a:rPr>
              <a:t>, </a:t>
            </a:r>
            <a:r>
              <a:rPr lang="ru-RU" sz="1400" b="1" dirty="0" err="1">
                <a:solidFill>
                  <a:srgbClr val="FFFFFF"/>
                </a:solidFill>
                <a:latin typeface="Arial Narrow"/>
              </a:rPr>
              <a:t>К.Веласкеса</a:t>
            </a:r>
            <a:r>
              <a:rPr lang="ru-RU" sz="1400" b="1" dirty="0">
                <a:solidFill>
                  <a:srgbClr val="FFFFFF"/>
                </a:solidFill>
                <a:latin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298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980728"/>
            <a:ext cx="6984777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6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36713"/>
            <a:ext cx="633670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0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2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698477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648072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9208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38187"/>
            <a:ext cx="76200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896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606"/>
            <a:ext cx="9144000" cy="609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41682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9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3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" y="0"/>
            <a:ext cx="9084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56084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"/>
            <a:ext cx="9144000" cy="6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0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6"/>
            <a:ext cx="9144000" cy="685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9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18" y="0"/>
            <a:ext cx="5198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5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6192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0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81" y="0"/>
            <a:ext cx="5617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41682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2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992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2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08" y="0"/>
            <a:ext cx="421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0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6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488832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52" y="0"/>
            <a:ext cx="5202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04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69" y="0"/>
            <a:ext cx="548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8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696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99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83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46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72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31" y="0"/>
            <a:ext cx="6918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4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8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20800"/>
            <a:ext cx="76200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4406"/>
            <a:ext cx="8427638" cy="56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673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42987"/>
            <a:ext cx="762000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254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316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6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38150"/>
            <a:ext cx="89789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803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22" y="0"/>
            <a:ext cx="642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79" y="0"/>
            <a:ext cx="4511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0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41682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850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04"/>
            <a:ext cx="9144000" cy="679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3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6696"/>
            <a:ext cx="6400800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945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5"/>
            <a:ext cx="9144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652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04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240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58" y="0"/>
            <a:ext cx="5855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56084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51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28</Words>
  <Application>Microsoft Office PowerPoint</Application>
  <PresentationFormat>Экран (4:3)</PresentationFormat>
  <Paragraphs>6</Paragraphs>
  <Slides>78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school3</dc:creator>
  <cp:lastModifiedBy>МВ</cp:lastModifiedBy>
  <cp:revision>52</cp:revision>
  <dcterms:created xsi:type="dcterms:W3CDTF">2016-01-27T13:33:41Z</dcterms:created>
  <dcterms:modified xsi:type="dcterms:W3CDTF">2019-03-08T05:10:50Z</dcterms:modified>
</cp:coreProperties>
</file>