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58.jpg" ContentType="image/gif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315" r:id="rId8"/>
    <p:sldId id="316" r:id="rId9"/>
    <p:sldId id="317" r:id="rId10"/>
    <p:sldId id="311" r:id="rId11"/>
    <p:sldId id="312" r:id="rId12"/>
    <p:sldId id="313" r:id="rId13"/>
    <p:sldId id="314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318" r:id="rId46"/>
    <p:sldId id="319" r:id="rId47"/>
    <p:sldId id="320" r:id="rId48"/>
    <p:sldId id="299" r:id="rId49"/>
    <p:sldId id="300" r:id="rId50"/>
    <p:sldId id="301" r:id="rId51"/>
    <p:sldId id="302" r:id="rId52"/>
    <p:sldId id="303" r:id="rId53"/>
    <p:sldId id="321" r:id="rId54"/>
    <p:sldId id="324" r:id="rId55"/>
    <p:sldId id="323" r:id="rId56"/>
    <p:sldId id="305" r:id="rId57"/>
    <p:sldId id="306" r:id="rId58"/>
    <p:sldId id="307" r:id="rId59"/>
    <p:sldId id="308" r:id="rId60"/>
    <p:sldId id="325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BCCA0-BA09-4318-A533-42317858BFD0}" type="datetimeFigureOut">
              <a:rPr lang="ru-RU" smtClean="0"/>
              <a:t>10.01.2017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99BDB-77A6-4B41-94C4-DDA59C257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4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99BDB-77A6-4B41-94C4-DDA59C257C2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508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99BDB-77A6-4B41-94C4-DDA59C257C23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682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99BDB-77A6-4B41-94C4-DDA59C257C2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187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99BDB-77A6-4B41-94C4-DDA59C257C23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221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99BDB-77A6-4B41-94C4-DDA59C257C23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75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99BDB-77A6-4B41-94C4-DDA59C257C23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507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99BDB-77A6-4B41-94C4-DDA59C257C23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831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99BDB-77A6-4B41-94C4-DDA59C257C23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952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99BDB-77A6-4B41-94C4-DDA59C257C23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232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99BDB-77A6-4B41-94C4-DDA59C257C23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704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0" y="273050"/>
            <a:ext cx="3465513" cy="2291854"/>
          </a:xfrm>
        </p:spPr>
        <p:txBody>
          <a:bodyPr>
            <a:noAutofit/>
          </a:bodyPr>
          <a:lstStyle/>
          <a:p>
            <a:r>
              <a:rPr lang="ru-RU" sz="4000" dirty="0" smtClean="0"/>
              <a:t>Гречанинов </a:t>
            </a:r>
            <a:br>
              <a:rPr lang="ru-RU" sz="4000" dirty="0" smtClean="0"/>
            </a:br>
            <a:r>
              <a:rPr lang="ru-RU" sz="4000" dirty="0" smtClean="0"/>
              <a:t>Александр Тихонович</a:t>
            </a:r>
            <a:endParaRPr lang="ru-RU" sz="4000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-69274"/>
            <a:ext cx="5940152" cy="6927273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sp>
        <p:nvSpPr>
          <p:cNvPr id="17" name="Текст 16"/>
          <p:cNvSpPr>
            <a:spLocks noGrp="1"/>
          </p:cNvSpPr>
          <p:nvPr>
            <p:ph type="body" sz="half" idx="2"/>
          </p:nvPr>
        </p:nvSpPr>
        <p:spPr>
          <a:xfrm>
            <a:off x="-108520" y="2924944"/>
            <a:ext cx="3574033" cy="3201219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Певец </a:t>
            </a:r>
          </a:p>
          <a:p>
            <a:r>
              <a:rPr lang="ru-RU" sz="4400" b="1" dirty="0" smtClean="0"/>
              <a:t>русской </a:t>
            </a:r>
          </a:p>
          <a:p>
            <a:r>
              <a:rPr lang="ru-RU" sz="4400" b="1" dirty="0" smtClean="0"/>
              <a:t>темы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93126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latin typeface="Comic Sans MS" panose="030F0702030302020204" pitchFamily="66" charset="0"/>
              </a:rPr>
              <a:t>МАРШ</a:t>
            </a:r>
            <a:endParaRPr lang="ru-RU" sz="3200" i="1" dirty="0"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3" y="678873"/>
            <a:ext cx="9240982" cy="6192981"/>
          </a:xfrm>
        </p:spPr>
      </p:pic>
    </p:spTree>
    <p:extLst>
      <p:ext uri="{BB962C8B-B14F-4D97-AF65-F5344CB8AC3E}">
        <p14:creationId xmlns:p14="http://schemas.microsoft.com/office/powerpoint/2010/main" val="212262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1"/>
            <a:ext cx="9227127" cy="7026664"/>
          </a:xfrm>
        </p:spPr>
      </p:pic>
    </p:spTree>
    <p:extLst>
      <p:ext uri="{BB962C8B-B14F-4D97-AF65-F5344CB8AC3E}">
        <p14:creationId xmlns:p14="http://schemas.microsoft.com/office/powerpoint/2010/main" val="422382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4691"/>
            <a:ext cx="9268691" cy="7010399"/>
          </a:xfrm>
        </p:spPr>
      </p:pic>
    </p:spTree>
    <p:extLst>
      <p:ext uri="{BB962C8B-B14F-4D97-AF65-F5344CB8AC3E}">
        <p14:creationId xmlns:p14="http://schemas.microsoft.com/office/powerpoint/2010/main" val="412479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418"/>
            <a:ext cx="9157855" cy="7024254"/>
          </a:xfrm>
        </p:spPr>
      </p:pic>
    </p:spTree>
    <p:extLst>
      <p:ext uri="{BB962C8B-B14F-4D97-AF65-F5344CB8AC3E}">
        <p14:creationId xmlns:p14="http://schemas.microsoft.com/office/powerpoint/2010/main" val="283218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«В разлуке»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68760"/>
            <a:ext cx="5328592" cy="5589240"/>
          </a:xfrm>
        </p:spPr>
      </p:pic>
    </p:spTree>
    <p:extLst>
      <p:ext uri="{BB962C8B-B14F-4D97-AF65-F5344CB8AC3E}">
        <p14:creationId xmlns:p14="http://schemas.microsoft.com/office/powerpoint/2010/main" val="125852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7029400"/>
          </a:xfrm>
        </p:spPr>
      </p:pic>
    </p:spTree>
    <p:extLst>
      <p:ext uri="{BB962C8B-B14F-4D97-AF65-F5344CB8AC3E}">
        <p14:creationId xmlns:p14="http://schemas.microsoft.com/office/powerpoint/2010/main" val="28868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887" r="1515" b="10707"/>
          <a:stretch/>
        </p:blipFill>
        <p:spPr>
          <a:xfrm>
            <a:off x="152400" y="221672"/>
            <a:ext cx="8853055" cy="6303819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1973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«Верхом на лошадке»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3999" cy="5661248"/>
          </a:xfrm>
        </p:spPr>
      </p:pic>
    </p:spTree>
    <p:extLst>
      <p:ext uri="{BB962C8B-B14F-4D97-AF65-F5344CB8AC3E}">
        <p14:creationId xmlns:p14="http://schemas.microsoft.com/office/powerpoint/2010/main" val="26232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6632"/>
            <a:ext cx="7992888" cy="6741368"/>
          </a:xfrm>
        </p:spPr>
      </p:pic>
    </p:spTree>
    <p:extLst>
      <p:ext uri="{BB962C8B-B14F-4D97-AF65-F5344CB8AC3E}">
        <p14:creationId xmlns:p14="http://schemas.microsoft.com/office/powerpoint/2010/main" val="355685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6233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Comic Sans MS" panose="030F0702030302020204" pitchFamily="66" charset="0"/>
              </a:rPr>
              <a:t>«Маленькая сказка»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18"/>
            <a:ext cx="9143999" cy="6192982"/>
          </a:xfrm>
        </p:spPr>
      </p:pic>
    </p:spTree>
    <p:extLst>
      <p:ext uri="{BB962C8B-B14F-4D97-AF65-F5344CB8AC3E}">
        <p14:creationId xmlns:p14="http://schemas.microsoft.com/office/powerpoint/2010/main" val="262895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0140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«На лужайке»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661248"/>
          </a:xfrm>
        </p:spPr>
      </p:pic>
    </p:spTree>
    <p:extLst>
      <p:ext uri="{BB962C8B-B14F-4D97-AF65-F5344CB8AC3E}">
        <p14:creationId xmlns:p14="http://schemas.microsoft.com/office/powerpoint/2010/main" val="170443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7642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741368"/>
          </a:xfrm>
        </p:spPr>
      </p:pic>
    </p:spTree>
    <p:extLst>
      <p:ext uri="{BB962C8B-B14F-4D97-AF65-F5344CB8AC3E}">
        <p14:creationId xmlns:p14="http://schemas.microsoft.com/office/powerpoint/2010/main" val="402586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9081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92696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«Недовольство»</a:t>
            </a:r>
            <a:endParaRPr lang="ru-RU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678873"/>
            <a:ext cx="9171710" cy="6179127"/>
          </a:xfrm>
        </p:spPr>
      </p:pic>
    </p:spTree>
    <p:extLst>
      <p:ext uri="{BB962C8B-B14F-4D97-AF65-F5344CB8AC3E}">
        <p14:creationId xmlns:p14="http://schemas.microsoft.com/office/powerpoint/2010/main" val="328176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7202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624736"/>
          </a:xfrm>
        </p:spPr>
      </p:pic>
    </p:spTree>
    <p:extLst>
      <p:ext uri="{BB962C8B-B14F-4D97-AF65-F5344CB8AC3E}">
        <p14:creationId xmlns:p14="http://schemas.microsoft.com/office/powerpoint/2010/main" val="29728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0694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«Скучный рассказ»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7272808" cy="5517232"/>
          </a:xfrm>
        </p:spPr>
      </p:pic>
    </p:spTree>
    <p:extLst>
      <p:ext uri="{BB962C8B-B14F-4D97-AF65-F5344CB8AC3E}">
        <p14:creationId xmlns:p14="http://schemas.microsoft.com/office/powerpoint/2010/main" val="114987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</p:spPr>
      </p:pic>
    </p:spTree>
    <p:extLst>
      <p:ext uri="{BB962C8B-B14F-4D97-AF65-F5344CB8AC3E}">
        <p14:creationId xmlns:p14="http://schemas.microsoft.com/office/powerpoint/2010/main" val="305026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4488" cy="6858000"/>
          </a:xfrm>
        </p:spPr>
      </p:pic>
    </p:spTree>
    <p:extLst>
      <p:ext uri="{BB962C8B-B14F-4D97-AF65-F5344CB8AC3E}">
        <p14:creationId xmlns:p14="http://schemas.microsoft.com/office/powerpoint/2010/main" val="187737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" y="0"/>
            <a:ext cx="9124497" cy="6858000"/>
          </a:xfrm>
        </p:spPr>
      </p:pic>
    </p:spTree>
    <p:extLst>
      <p:ext uri="{BB962C8B-B14F-4D97-AF65-F5344CB8AC3E}">
        <p14:creationId xmlns:p14="http://schemas.microsoft.com/office/powerpoint/2010/main" val="145427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252520" cy="6957392"/>
          </a:xfrm>
        </p:spPr>
      </p:pic>
    </p:spTree>
    <p:extLst>
      <p:ext uri="{BB962C8B-B14F-4D97-AF65-F5344CB8AC3E}">
        <p14:creationId xmlns:p14="http://schemas.microsoft.com/office/powerpoint/2010/main" val="235756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«Колыбельная»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8784976" cy="5661248"/>
          </a:xfrm>
        </p:spPr>
      </p:pic>
    </p:spTree>
    <p:extLst>
      <p:ext uri="{BB962C8B-B14F-4D97-AF65-F5344CB8AC3E}">
        <p14:creationId xmlns:p14="http://schemas.microsoft.com/office/powerpoint/2010/main" val="401616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2597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741368"/>
          </a:xfrm>
        </p:spPr>
      </p:pic>
    </p:spTree>
    <p:extLst>
      <p:ext uri="{BB962C8B-B14F-4D97-AF65-F5344CB8AC3E}">
        <p14:creationId xmlns:p14="http://schemas.microsoft.com/office/powerpoint/2010/main" val="75123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«Танец»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8136904" cy="5661248"/>
          </a:xfrm>
        </p:spPr>
      </p:pic>
    </p:spTree>
    <p:extLst>
      <p:ext uri="{BB962C8B-B14F-4D97-AF65-F5344CB8AC3E}">
        <p14:creationId xmlns:p14="http://schemas.microsoft.com/office/powerpoint/2010/main" val="209706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0" y="0"/>
            <a:ext cx="9175220" cy="6858000"/>
          </a:xfrm>
        </p:spPr>
      </p:pic>
    </p:spTree>
    <p:extLst>
      <p:ext uri="{BB962C8B-B14F-4D97-AF65-F5344CB8AC3E}">
        <p14:creationId xmlns:p14="http://schemas.microsoft.com/office/powerpoint/2010/main" val="76603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568952" cy="6624736"/>
          </a:xfrm>
        </p:spPr>
      </p:pic>
    </p:spTree>
    <p:extLst>
      <p:ext uri="{BB962C8B-B14F-4D97-AF65-F5344CB8AC3E}">
        <p14:creationId xmlns:p14="http://schemas.microsoft.com/office/powerpoint/2010/main" val="304857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568952" cy="6741368"/>
          </a:xfrm>
        </p:spPr>
      </p:pic>
    </p:spTree>
    <p:extLst>
      <p:ext uri="{BB962C8B-B14F-4D97-AF65-F5344CB8AC3E}">
        <p14:creationId xmlns:p14="http://schemas.microsoft.com/office/powerpoint/2010/main" val="25125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6415"/>
          </a:xfrm>
        </p:spPr>
      </p:pic>
    </p:spTree>
    <p:extLst>
      <p:ext uri="{BB962C8B-B14F-4D97-AF65-F5344CB8AC3E}">
        <p14:creationId xmlns:p14="http://schemas.microsoft.com/office/powerpoint/2010/main" val="14804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5745"/>
          </a:xfrm>
        </p:spPr>
        <p:txBody>
          <a:bodyPr>
            <a:normAutofit fontScale="90000"/>
          </a:bodyPr>
          <a:lstStyle/>
          <a:p>
            <a:r>
              <a:rPr lang="ru-RU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«Необычное происшествие»</a:t>
            </a:r>
            <a:endParaRPr lang="ru-RU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27"/>
            <a:ext cx="9144000" cy="6165273"/>
          </a:xfrm>
        </p:spPr>
      </p:pic>
    </p:spTree>
    <p:extLst>
      <p:ext uri="{BB962C8B-B14F-4D97-AF65-F5344CB8AC3E}">
        <p14:creationId xmlns:p14="http://schemas.microsoft.com/office/powerpoint/2010/main" val="103533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9036496" cy="6858000"/>
          </a:xfrm>
        </p:spPr>
      </p:pic>
    </p:spTree>
    <p:extLst>
      <p:ext uri="{BB962C8B-B14F-4D97-AF65-F5344CB8AC3E}">
        <p14:creationId xmlns:p14="http://schemas.microsoft.com/office/powerpoint/2010/main" val="52489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9577064" cy="6858000"/>
          </a:xfrm>
        </p:spPr>
      </p:pic>
    </p:spTree>
    <p:extLst>
      <p:ext uri="{BB962C8B-B14F-4D97-AF65-F5344CB8AC3E}">
        <p14:creationId xmlns:p14="http://schemas.microsoft.com/office/powerpoint/2010/main" val="92167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4" y="23161"/>
            <a:ext cx="9113556" cy="6912768"/>
          </a:xfrm>
        </p:spPr>
      </p:pic>
    </p:spTree>
    <p:extLst>
      <p:ext uri="{BB962C8B-B14F-4D97-AF65-F5344CB8AC3E}">
        <p14:creationId xmlns:p14="http://schemas.microsoft.com/office/powerpoint/2010/main" val="304424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-83127"/>
            <a:ext cx="2160240" cy="70381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«Этюд»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2" y="1"/>
            <a:ext cx="7426036" cy="4797152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4" y="620688"/>
            <a:ext cx="3196244" cy="4051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195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45"/>
            <a:ext cx="9213273" cy="7121235"/>
          </a:xfrm>
        </p:spPr>
      </p:pic>
    </p:spTree>
    <p:extLst>
      <p:ext uri="{BB962C8B-B14F-4D97-AF65-F5344CB8AC3E}">
        <p14:creationId xmlns:p14="http://schemas.microsoft.com/office/powerpoint/2010/main" val="295148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5"/>
            <a:ext cx="9268691" cy="6885709"/>
          </a:xfrm>
        </p:spPr>
      </p:pic>
    </p:spTree>
    <p:extLst>
      <p:ext uri="{BB962C8B-B14F-4D97-AF65-F5344CB8AC3E}">
        <p14:creationId xmlns:p14="http://schemas.microsoft.com/office/powerpoint/2010/main" val="144975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982"/>
            <a:ext cx="9144000" cy="7010400"/>
          </a:xfrm>
        </p:spPr>
      </p:pic>
    </p:spTree>
    <p:extLst>
      <p:ext uri="{BB962C8B-B14F-4D97-AF65-F5344CB8AC3E}">
        <p14:creationId xmlns:p14="http://schemas.microsoft.com/office/powerpoint/2010/main" val="203997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855"/>
            <a:ext cx="8229600" cy="74814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«Мазурка»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0436"/>
            <a:ext cx="9157855" cy="6137564"/>
          </a:xfrm>
        </p:spPr>
      </p:pic>
    </p:spTree>
    <p:extLst>
      <p:ext uri="{BB962C8B-B14F-4D97-AF65-F5344CB8AC3E}">
        <p14:creationId xmlns:p14="http://schemas.microsoft.com/office/powerpoint/2010/main" val="128362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881" cy="6858000"/>
          </a:xfrm>
        </p:spPr>
      </p:pic>
    </p:spTree>
    <p:extLst>
      <p:ext uri="{BB962C8B-B14F-4D97-AF65-F5344CB8AC3E}">
        <p14:creationId xmlns:p14="http://schemas.microsoft.com/office/powerpoint/2010/main" val="76974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4488" cy="6858000"/>
          </a:xfrm>
        </p:spPr>
      </p:pic>
    </p:spTree>
    <p:extLst>
      <p:ext uri="{BB962C8B-B14F-4D97-AF65-F5344CB8AC3E}">
        <p14:creationId xmlns:p14="http://schemas.microsoft.com/office/powerpoint/2010/main" val="158199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8228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741368"/>
          </a:xfrm>
        </p:spPr>
      </p:pic>
    </p:spTree>
    <p:extLst>
      <p:ext uri="{BB962C8B-B14F-4D97-AF65-F5344CB8AC3E}">
        <p14:creationId xmlns:p14="http://schemas.microsoft.com/office/powerpoint/2010/main" val="272950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709"/>
            <a:ext cx="8229600" cy="58189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«Протяжная песня»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" b="2423"/>
          <a:stretch/>
        </p:blipFill>
        <p:spPr>
          <a:xfrm>
            <a:off x="13855" y="568035"/>
            <a:ext cx="9144000" cy="6359237"/>
          </a:xfrm>
        </p:spPr>
      </p:pic>
    </p:spTree>
    <p:extLst>
      <p:ext uri="{BB962C8B-B14F-4D97-AF65-F5344CB8AC3E}">
        <p14:creationId xmlns:p14="http://schemas.microsoft.com/office/powerpoint/2010/main" val="76200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4691"/>
            <a:ext cx="9157855" cy="7010399"/>
          </a:xfrm>
        </p:spPr>
      </p:pic>
    </p:spTree>
    <p:extLst>
      <p:ext uri="{BB962C8B-B14F-4D97-AF65-F5344CB8AC3E}">
        <p14:creationId xmlns:p14="http://schemas.microsoft.com/office/powerpoint/2010/main" val="206106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08"/>
            <a:ext cx="9213273" cy="6927272"/>
          </a:xfrm>
        </p:spPr>
      </p:pic>
    </p:spTree>
    <p:extLst>
      <p:ext uri="{BB962C8B-B14F-4D97-AF65-F5344CB8AC3E}">
        <p14:creationId xmlns:p14="http://schemas.microsoft.com/office/powerpoint/2010/main" val="226334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09"/>
            <a:ext cx="9310255" cy="7051963"/>
          </a:xfrm>
        </p:spPr>
      </p:pic>
    </p:spTree>
    <p:extLst>
      <p:ext uri="{BB962C8B-B14F-4D97-AF65-F5344CB8AC3E}">
        <p14:creationId xmlns:p14="http://schemas.microsoft.com/office/powerpoint/2010/main" val="110030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«Вальс»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8" y="595745"/>
            <a:ext cx="9199418" cy="6262255"/>
          </a:xfrm>
        </p:spPr>
      </p:pic>
    </p:spTree>
    <p:extLst>
      <p:ext uri="{BB962C8B-B14F-4D97-AF65-F5344CB8AC3E}">
        <p14:creationId xmlns:p14="http://schemas.microsoft.com/office/powerpoint/2010/main" val="78300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785473" cy="6741368"/>
          </a:xfrm>
        </p:spPr>
      </p:pic>
    </p:spTree>
    <p:extLst>
      <p:ext uri="{BB962C8B-B14F-4D97-AF65-F5344CB8AC3E}">
        <p14:creationId xmlns:p14="http://schemas.microsoft.com/office/powerpoint/2010/main" val="391234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2688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"/>
          <a:stretch/>
        </p:blipFill>
        <p:spPr>
          <a:xfrm>
            <a:off x="0" y="-138545"/>
            <a:ext cx="9213273" cy="6982690"/>
          </a:xfrm>
        </p:spPr>
      </p:pic>
    </p:spTree>
    <p:extLst>
      <p:ext uri="{BB962C8B-B14F-4D97-AF65-F5344CB8AC3E}">
        <p14:creationId xmlns:p14="http://schemas.microsoft.com/office/powerpoint/2010/main" val="385982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3855"/>
            <a:ext cx="8229600" cy="562535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Comic Sans MS" panose="030F0702030302020204" pitchFamily="66" charset="0"/>
              </a:rPr>
              <a:t>«В лагере»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548680"/>
            <a:ext cx="9252519" cy="6309320"/>
          </a:xfrm>
        </p:spPr>
      </p:pic>
    </p:spTree>
    <p:extLst>
      <p:ext uri="{BB962C8B-B14F-4D97-AF65-F5344CB8AC3E}">
        <p14:creationId xmlns:p14="http://schemas.microsoft.com/office/powerpoint/2010/main" val="379293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274638"/>
            <a:ext cx="9157855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Спасибо за внимание, до новых встреч!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46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9144000" cy="6982691"/>
          </a:xfrm>
        </p:spPr>
      </p:pic>
    </p:spTree>
    <p:extLst>
      <p:ext uri="{BB962C8B-B14F-4D97-AF65-F5344CB8AC3E}">
        <p14:creationId xmlns:p14="http://schemas.microsoft.com/office/powerpoint/2010/main" val="358949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418"/>
            <a:ext cx="9252520" cy="6954982"/>
          </a:xfrm>
        </p:spPr>
      </p:pic>
    </p:spTree>
    <p:extLst>
      <p:ext uri="{BB962C8B-B14F-4D97-AF65-F5344CB8AC3E}">
        <p14:creationId xmlns:p14="http://schemas.microsoft.com/office/powerpoint/2010/main" val="54103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27"/>
            <a:ext cx="9199418" cy="6968836"/>
          </a:xfrm>
        </p:spPr>
      </p:pic>
    </p:spTree>
    <p:extLst>
      <p:ext uri="{BB962C8B-B14F-4D97-AF65-F5344CB8AC3E}">
        <p14:creationId xmlns:p14="http://schemas.microsoft.com/office/powerpoint/2010/main" val="89039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Другая 1">
      <a:majorFont>
        <a:latin typeface="Brush Script MT"/>
        <a:ea typeface=""/>
        <a:cs typeface=""/>
      </a:majorFont>
      <a:minorFont>
        <a:latin typeface="Calibri"/>
        <a:ea typeface=""/>
        <a:cs typeface="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74</Words>
  <Application>Microsoft Office PowerPoint</Application>
  <PresentationFormat>Экран (4:3)</PresentationFormat>
  <Paragraphs>30</Paragraphs>
  <Slides>60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Гречанинов  Александр Тихонович</vt:lpstr>
      <vt:lpstr>«Маленькая сказка»</vt:lpstr>
      <vt:lpstr>Презентация PowerPoint</vt:lpstr>
      <vt:lpstr>Презентация PowerPoint</vt:lpstr>
      <vt:lpstr>Презентация PowerPoint</vt:lpstr>
      <vt:lpstr>«В лагере»</vt:lpstr>
      <vt:lpstr>Презентация PowerPoint</vt:lpstr>
      <vt:lpstr>Презентация PowerPoint</vt:lpstr>
      <vt:lpstr>Презентация PowerPoint</vt:lpstr>
      <vt:lpstr>МАРШ</vt:lpstr>
      <vt:lpstr>Презентация PowerPoint</vt:lpstr>
      <vt:lpstr>Презентация PowerPoint</vt:lpstr>
      <vt:lpstr>Презентация PowerPoint</vt:lpstr>
      <vt:lpstr>«В разлуке»</vt:lpstr>
      <vt:lpstr>Презентация PowerPoint</vt:lpstr>
      <vt:lpstr>Презентация PowerPoint</vt:lpstr>
      <vt:lpstr>«Верхом на лошадке»</vt:lpstr>
      <vt:lpstr>Презентация PowerPoint</vt:lpstr>
      <vt:lpstr>Презентация PowerPoint</vt:lpstr>
      <vt:lpstr>Презентация PowerPoint</vt:lpstr>
      <vt:lpstr>«На лужайке»</vt:lpstr>
      <vt:lpstr>Презентация PowerPoint</vt:lpstr>
      <vt:lpstr>Презентация PowerPoint</vt:lpstr>
      <vt:lpstr>Презентация PowerPoint</vt:lpstr>
      <vt:lpstr>«Недовольство»</vt:lpstr>
      <vt:lpstr>Презентация PowerPoint</vt:lpstr>
      <vt:lpstr>Презентация PowerPoint</vt:lpstr>
      <vt:lpstr>Презентация PowerPoint</vt:lpstr>
      <vt:lpstr>«Скучный рассказ»</vt:lpstr>
      <vt:lpstr>Презентация PowerPoint</vt:lpstr>
      <vt:lpstr>Презентация PowerPoint</vt:lpstr>
      <vt:lpstr>Презентация PowerPoint</vt:lpstr>
      <vt:lpstr>«Колыбельная»</vt:lpstr>
      <vt:lpstr>Презентация PowerPoint</vt:lpstr>
      <vt:lpstr>Презентация PowerPoint</vt:lpstr>
      <vt:lpstr>«Танец»</vt:lpstr>
      <vt:lpstr>Презентация PowerPoint</vt:lpstr>
      <vt:lpstr>Презентация PowerPoint</vt:lpstr>
      <vt:lpstr>Презентация PowerPoint</vt:lpstr>
      <vt:lpstr>«Необычное происшествие»</vt:lpstr>
      <vt:lpstr>Презентация PowerPoint</vt:lpstr>
      <vt:lpstr>Презентация PowerPoint</vt:lpstr>
      <vt:lpstr>Презентация PowerPoint</vt:lpstr>
      <vt:lpstr>«Этюд»</vt:lpstr>
      <vt:lpstr>Презентация PowerPoint</vt:lpstr>
      <vt:lpstr>Презентация PowerPoint</vt:lpstr>
      <vt:lpstr>Презентация PowerPoint</vt:lpstr>
      <vt:lpstr>«Мазурка»</vt:lpstr>
      <vt:lpstr>Презентация PowerPoint</vt:lpstr>
      <vt:lpstr>Презентация PowerPoint</vt:lpstr>
      <vt:lpstr>Презентация PowerPoint</vt:lpstr>
      <vt:lpstr>«Протяжная песня»</vt:lpstr>
      <vt:lpstr>Презентация PowerPoint</vt:lpstr>
      <vt:lpstr>Презентация PowerPoint</vt:lpstr>
      <vt:lpstr>Презентация PowerPoint</vt:lpstr>
      <vt:lpstr>«Вальс»</vt:lpstr>
      <vt:lpstr>Презентация PowerPoint</vt:lpstr>
      <vt:lpstr>Презентация PowerPoint</vt:lpstr>
      <vt:lpstr>Презентация PowerPoint</vt:lpstr>
      <vt:lpstr>Спасибо за внимание, до новых встреч!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МВ</dc:creator>
  <cp:lastModifiedBy>МВ</cp:lastModifiedBy>
  <cp:revision>86</cp:revision>
  <dcterms:created xsi:type="dcterms:W3CDTF">2016-07-15T17:42:38Z</dcterms:created>
  <dcterms:modified xsi:type="dcterms:W3CDTF">2017-01-10T04:39:00Z</dcterms:modified>
</cp:coreProperties>
</file>