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03" r:id="rId12"/>
    <p:sldId id="266" r:id="rId13"/>
    <p:sldId id="267" r:id="rId14"/>
    <p:sldId id="304" r:id="rId15"/>
    <p:sldId id="305" r:id="rId16"/>
    <p:sldId id="269" r:id="rId17"/>
    <p:sldId id="270" r:id="rId18"/>
    <p:sldId id="271" r:id="rId19"/>
    <p:sldId id="307" r:id="rId20"/>
    <p:sldId id="306" r:id="rId21"/>
    <p:sldId id="272" r:id="rId22"/>
    <p:sldId id="273" r:id="rId23"/>
    <p:sldId id="308" r:id="rId24"/>
    <p:sldId id="274" r:id="rId25"/>
    <p:sldId id="275" r:id="rId26"/>
    <p:sldId id="276" r:id="rId27"/>
    <p:sldId id="277" r:id="rId28"/>
    <p:sldId id="309" r:id="rId29"/>
    <p:sldId id="278" r:id="rId30"/>
    <p:sldId id="279" r:id="rId31"/>
    <p:sldId id="280" r:id="rId32"/>
    <p:sldId id="281" r:id="rId33"/>
    <p:sldId id="284" r:id="rId34"/>
    <p:sldId id="285" r:id="rId35"/>
    <p:sldId id="288" r:id="rId36"/>
    <p:sldId id="289" r:id="rId37"/>
    <p:sldId id="290" r:id="rId38"/>
    <p:sldId id="291" r:id="rId39"/>
    <p:sldId id="299" r:id="rId40"/>
    <p:sldId id="300" r:id="rId41"/>
    <p:sldId id="292" r:id="rId42"/>
    <p:sldId id="293" r:id="rId43"/>
    <p:sldId id="301" r:id="rId44"/>
    <p:sldId id="302" r:id="rId45"/>
    <p:sldId id="296" r:id="rId46"/>
    <p:sldId id="297" r:id="rId47"/>
    <p:sldId id="298" r:id="rId48"/>
    <p:sldId id="310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9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86C9FA-6250-46F9-A896-5C310B650672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4A4F9-E1FA-41DC-B6A0-FA8E2AC7B0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757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1. Вступление  «Мне купили подарок» исп.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Нефляшева</a:t>
            </a:r>
            <a:r>
              <a:rPr lang="ru-RU" baseline="0" dirty="0" smtClean="0"/>
              <a:t> и Стороженко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797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5 «старое авто» исп. Кравченко</a:t>
            </a:r>
            <a:r>
              <a:rPr lang="ru-RU" baseline="0" dirty="0" smtClean="0"/>
              <a:t> Кирилл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327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6</a:t>
            </a:r>
            <a:r>
              <a:rPr lang="ru-RU" baseline="0" dirty="0" smtClean="0"/>
              <a:t> </a:t>
            </a:r>
            <a:r>
              <a:rPr lang="ru-RU" dirty="0" smtClean="0"/>
              <a:t> Альбом «Нежно скрипочка играй» №1</a:t>
            </a:r>
            <a:r>
              <a:rPr lang="ru-RU" baseline="0" dirty="0" smtClean="0"/>
              <a:t> «Часики» исп. Микулич Виктория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410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6 «Часики» </a:t>
            </a:r>
            <a:r>
              <a:rPr lang="ru-RU" dirty="0" err="1" smtClean="0"/>
              <a:t>исп</a:t>
            </a:r>
            <a:r>
              <a:rPr lang="ru-RU" dirty="0" smtClean="0"/>
              <a:t> Виктория Микулич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887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7</a:t>
            </a:r>
            <a:r>
              <a:rPr lang="ru-RU" baseline="0" dirty="0" smtClean="0"/>
              <a:t> </a:t>
            </a:r>
            <a:r>
              <a:rPr lang="ru-RU" dirty="0" smtClean="0"/>
              <a:t> «Нежно скрипочка играй» №</a:t>
            </a:r>
            <a:r>
              <a:rPr lang="ru-RU" baseline="0" dirty="0" smtClean="0"/>
              <a:t> 2. «Кукушкин подарок» Исп. </a:t>
            </a:r>
            <a:r>
              <a:rPr lang="ru-RU" baseline="0" dirty="0" err="1" smtClean="0"/>
              <a:t>Колмогорцева</a:t>
            </a:r>
            <a:r>
              <a:rPr lang="ru-RU" baseline="0" dirty="0" smtClean="0"/>
              <a:t> София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702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7 «Кукушкин подарок» исп. </a:t>
            </a:r>
            <a:r>
              <a:rPr lang="ru-RU" dirty="0" err="1" smtClean="0"/>
              <a:t>Колмогорцева</a:t>
            </a:r>
            <a:r>
              <a:rPr lang="ru-RU" dirty="0" smtClean="0"/>
              <a:t> София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497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8 «Нежно скрипочка играй» «Грустный клоун» исп. Рыжов Эльдар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048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8 «Нежно скрипочка играй» «грустный клоун» исп. Эльдар Рыжов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701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9 «Нежно скрипочка играй» «У литейного моста» исп. </a:t>
            </a:r>
            <a:r>
              <a:rPr lang="ru-RU" dirty="0" err="1" smtClean="0"/>
              <a:t>Соцкий</a:t>
            </a:r>
            <a:r>
              <a:rPr lang="ru-RU" dirty="0" smtClean="0"/>
              <a:t> Ефрем и </a:t>
            </a:r>
            <a:r>
              <a:rPr lang="ru-RU" dirty="0" err="1" smtClean="0"/>
              <a:t>Самопаленко</a:t>
            </a:r>
            <a:r>
              <a:rPr lang="ru-RU" dirty="0" smtClean="0"/>
              <a:t> Виктория поёт</a:t>
            </a:r>
            <a:r>
              <a:rPr lang="ru-RU" baseline="0" dirty="0" smtClean="0"/>
              <a:t> Канева Алина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925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9</a:t>
            </a:r>
            <a:r>
              <a:rPr lang="ru-RU" baseline="0" dirty="0" smtClean="0"/>
              <a:t> </a:t>
            </a:r>
            <a:r>
              <a:rPr lang="ru-RU" dirty="0" smtClean="0"/>
              <a:t> «</a:t>
            </a:r>
            <a:r>
              <a:rPr lang="ru-RU" baseline="0" dirty="0" smtClean="0"/>
              <a:t> У литейного моста» исп. </a:t>
            </a:r>
            <a:r>
              <a:rPr lang="ru-RU" baseline="0" dirty="0" err="1" smtClean="0"/>
              <a:t>Соцкий</a:t>
            </a:r>
            <a:r>
              <a:rPr lang="ru-RU" baseline="0" dirty="0" smtClean="0"/>
              <a:t> Ефрем и </a:t>
            </a:r>
            <a:r>
              <a:rPr lang="ru-RU" baseline="0" dirty="0" err="1" smtClean="0"/>
              <a:t>Самопаленко</a:t>
            </a:r>
            <a:r>
              <a:rPr lang="ru-RU" baseline="0" dirty="0" smtClean="0"/>
              <a:t> Виктория поёт Канева Алина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507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10 «Нежно </a:t>
            </a:r>
            <a:r>
              <a:rPr lang="ru-RU" dirty="0" err="1" smtClean="0"/>
              <a:t>скрипрчка</a:t>
            </a:r>
            <a:r>
              <a:rPr lang="ru-RU" dirty="0" smtClean="0"/>
              <a:t> играй» «Грачи прилетели» исп. Трио сестры Ганичевы Арина, </a:t>
            </a:r>
            <a:r>
              <a:rPr lang="ru-RU" dirty="0" err="1" smtClean="0"/>
              <a:t>Дарина</a:t>
            </a:r>
            <a:r>
              <a:rPr lang="ru-RU" dirty="0" smtClean="0"/>
              <a:t>,</a:t>
            </a:r>
            <a:r>
              <a:rPr lang="ru-RU" baseline="0" dirty="0" smtClean="0"/>
              <a:t> Ева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921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 Музыкальный сюрприз</a:t>
            </a:r>
            <a:r>
              <a:rPr lang="ru-RU" baseline="0" dirty="0" smtClean="0"/>
              <a:t> «Кораблик» исп. </a:t>
            </a:r>
            <a:r>
              <a:rPr lang="ru-RU" baseline="0" dirty="0" err="1" smtClean="0"/>
              <a:t>Липнина</a:t>
            </a:r>
            <a:r>
              <a:rPr lang="ru-RU" baseline="0" dirty="0" smtClean="0"/>
              <a:t> Александра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030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10 «Нежно скрипочка играй» «Грачи </a:t>
            </a:r>
            <a:r>
              <a:rPr lang="ru-RU" dirty="0" err="1" smtClean="0"/>
              <a:t>прилетелти</a:t>
            </a:r>
            <a:r>
              <a:rPr lang="ru-RU" dirty="0" smtClean="0"/>
              <a:t>» исп. Трио Ганичевых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658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11 «Нежно скрипочка играй» «Кукла танцует» исп. Анастасия </a:t>
            </a:r>
            <a:r>
              <a:rPr lang="ru-RU" dirty="0" err="1" smtClean="0"/>
              <a:t>Дризд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952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11  «Нежно скрипочка играй» «Кукла танцует» исп. </a:t>
            </a:r>
            <a:r>
              <a:rPr lang="ru-RU" dirty="0" err="1" smtClean="0"/>
              <a:t>Дризд</a:t>
            </a:r>
            <a:r>
              <a:rPr lang="ru-RU" dirty="0" smtClean="0"/>
              <a:t> </a:t>
            </a:r>
            <a:r>
              <a:rPr lang="ru-RU" dirty="0" err="1" smtClean="0"/>
              <a:t>Ансатасия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171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13  «Живой мир»  « Египетская кошка» исп. </a:t>
            </a:r>
            <a:r>
              <a:rPr lang="ru-RU" dirty="0" err="1" smtClean="0"/>
              <a:t>Нефляшева</a:t>
            </a:r>
            <a:r>
              <a:rPr lang="ru-RU" baseline="0" dirty="0" smtClean="0"/>
              <a:t> Т. Стороженко 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225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13 «Живой</a:t>
            </a:r>
            <a:r>
              <a:rPr lang="ru-RU" baseline="0" dirty="0" smtClean="0"/>
              <a:t> мир» «Египетская кошка» исп. </a:t>
            </a:r>
            <a:r>
              <a:rPr lang="ru-RU" baseline="0" dirty="0" err="1" smtClean="0"/>
              <a:t>Нефляшева</a:t>
            </a:r>
            <a:r>
              <a:rPr lang="ru-RU" baseline="0" dirty="0" smtClean="0"/>
              <a:t> Т. Стороженко 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52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14. «Живой мир» «Птичка колибри» исп.  </a:t>
            </a:r>
            <a:r>
              <a:rPr lang="ru-RU" dirty="0" err="1" smtClean="0"/>
              <a:t>Нефляшева</a:t>
            </a:r>
            <a:r>
              <a:rPr lang="ru-RU" baseline="0" dirty="0" smtClean="0"/>
              <a:t> Т. Стороженко 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569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14 Альбом «Живой мир» «Птичка колибри» исп. </a:t>
            </a:r>
            <a:r>
              <a:rPr lang="ru-RU" dirty="0" err="1" smtClean="0"/>
              <a:t>Нефляшева</a:t>
            </a:r>
            <a:r>
              <a:rPr lang="ru-RU" baseline="0" dirty="0" smtClean="0"/>
              <a:t> Т. Стороженко 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8003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15 «Панда»  исп. Григорьева Ольга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295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15  «Панда» исп. Григорьева</a:t>
            </a:r>
            <a:r>
              <a:rPr lang="ru-RU" baseline="0" dirty="0" smtClean="0"/>
              <a:t> Ольга 2 </a:t>
            </a:r>
            <a:r>
              <a:rPr lang="ru-RU" baseline="0" dirty="0" err="1" smtClean="0"/>
              <a:t>кл</a:t>
            </a:r>
            <a:r>
              <a:rPr lang="ru-RU" baseline="0" dirty="0" smtClean="0"/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9493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16</a:t>
            </a:r>
            <a:r>
              <a:rPr lang="ru-RU" baseline="0" dirty="0" smtClean="0"/>
              <a:t> </a:t>
            </a:r>
            <a:r>
              <a:rPr lang="ru-RU" dirty="0" smtClean="0"/>
              <a:t> «Страшилки» «Инопланетянин» исп. Кравченко Кирилл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067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 «Кораблик»  исп. </a:t>
            </a:r>
            <a:r>
              <a:rPr lang="ru-RU" dirty="0" err="1" smtClean="0"/>
              <a:t>Липнина</a:t>
            </a:r>
            <a:r>
              <a:rPr lang="ru-RU" dirty="0" smtClean="0"/>
              <a:t> Александра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85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16 «Страшилки» «Инопланетянин» исп. Кравченко Кирилл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7139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17 Заключение «Мир игрушек» «Друзьям и подружкам мы дарим все игрушки»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2120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Мы дарим все игрушки    Заключение  Афиша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0539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Заключение Афиша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991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Нефляшева</a:t>
            </a:r>
            <a:r>
              <a:rPr lang="ru-RU" dirty="0" smtClean="0"/>
              <a:t> читает стих про карету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109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3 «Старая карета» исп. </a:t>
            </a:r>
            <a:r>
              <a:rPr lang="ru-RU" baseline="0" dirty="0" err="1" smtClean="0"/>
              <a:t>Богатырёва</a:t>
            </a:r>
            <a:r>
              <a:rPr lang="ru-RU" baseline="0" dirty="0" smtClean="0"/>
              <a:t> Александра и Потапов Владислав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226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3 «Старая карета» </a:t>
            </a:r>
            <a:r>
              <a:rPr lang="ru-RU" dirty="0" err="1" smtClean="0"/>
              <a:t>испю</a:t>
            </a:r>
            <a:r>
              <a:rPr lang="ru-RU" dirty="0" smtClean="0"/>
              <a:t>.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Богатырёва</a:t>
            </a:r>
            <a:r>
              <a:rPr lang="ru-RU" baseline="0" dirty="0" smtClean="0"/>
              <a:t> Александра и Потапов Владислав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845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Нефляшева</a:t>
            </a:r>
            <a:r>
              <a:rPr lang="ru-RU" dirty="0" smtClean="0"/>
              <a:t> читает стих </a:t>
            </a:r>
            <a:r>
              <a:rPr lang="ru-RU" smtClean="0"/>
              <a:t>про шкатулку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772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4 «Шкатулка с сюрпризом»  исп. </a:t>
            </a:r>
            <a:r>
              <a:rPr lang="ru-RU" dirty="0" err="1" smtClean="0"/>
              <a:t>Остапко</a:t>
            </a:r>
            <a:r>
              <a:rPr lang="ru-RU" dirty="0" smtClean="0"/>
              <a:t> Анжелика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380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5 «Старое авто» исп. Кравченко</a:t>
            </a:r>
            <a:r>
              <a:rPr lang="ru-RU" baseline="0" dirty="0" smtClean="0"/>
              <a:t> Кирилл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4A4F9-E1FA-41DC-B6A0-FA8E2AC7B01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285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5472112" cy="6858000"/>
          </a:xfrm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45233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" r="2273" b="5859"/>
          <a:stretch/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22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91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61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3999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9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77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7344816"/>
          </a:xfrm>
        </p:spPr>
      </p:pic>
    </p:spTree>
    <p:extLst>
      <p:ext uri="{BB962C8B-B14F-4D97-AF65-F5344CB8AC3E}">
        <p14:creationId xmlns:p14="http://schemas.microsoft.com/office/powerpoint/2010/main" val="212817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t="1971" r="1338" b="2439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43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1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64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58013"/>
          </a:xfrm>
        </p:spPr>
      </p:pic>
    </p:spTree>
    <p:extLst>
      <p:ext uri="{BB962C8B-B14F-4D97-AF65-F5344CB8AC3E}">
        <p14:creationId xmlns:p14="http://schemas.microsoft.com/office/powerpoint/2010/main" val="286826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60648"/>
            <a:ext cx="3707904" cy="5976664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Andalus" panose="02020603050405020304" pitchFamily="18" charset="-78"/>
              </a:rPr>
              <a:t>Жанна </a:t>
            </a:r>
            <a:r>
              <a:rPr lang="ru-RU" sz="4400" dirty="0" err="1" smtClean="0">
                <a:solidFill>
                  <a:schemeClr val="accent5">
                    <a:lumMod val="50000"/>
                  </a:schemeClr>
                </a:solidFill>
                <a:latin typeface="+mn-lt"/>
                <a:cs typeface="Andalus" panose="02020603050405020304" pitchFamily="18" charset="-78"/>
              </a:rPr>
              <a:t>Лазаревна</a:t>
            </a:r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Andalus" panose="02020603050405020304" pitchFamily="18" charset="-78"/>
              </a:rPr>
              <a:t> </a:t>
            </a:r>
            <a:r>
              <a:rPr lang="ru-RU" sz="4400" dirty="0" err="1" smtClean="0">
                <a:solidFill>
                  <a:schemeClr val="accent5">
                    <a:lumMod val="50000"/>
                  </a:schemeClr>
                </a:solidFill>
                <a:latin typeface="+mn-lt"/>
                <a:cs typeface="Andalus" panose="02020603050405020304" pitchFamily="18" charset="-78"/>
              </a:rPr>
              <a:t>Металлиди</a:t>
            </a:r>
            <a:endParaRPr lang="ru-RU" sz="4400" dirty="0">
              <a:solidFill>
                <a:schemeClr val="accent5">
                  <a:lumMod val="50000"/>
                </a:schemeClr>
              </a:solidFill>
              <a:latin typeface="+mn-lt"/>
              <a:cs typeface="Andalus" panose="02020603050405020304" pitchFamily="18" charset="-78"/>
            </a:endParaRPr>
          </a:p>
        </p:txBody>
      </p:sp>
      <p:pic>
        <p:nvPicPr>
          <p:cNvPr id="1026" name="Picture 2" descr="C:\Users\МВ\Downloads\жМет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0"/>
            <a:ext cx="5178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51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47812"/>
            <a:ext cx="7704856" cy="7305812"/>
          </a:xfrm>
        </p:spPr>
      </p:pic>
    </p:spTree>
    <p:extLst>
      <p:ext uri="{BB962C8B-B14F-4D97-AF65-F5344CB8AC3E}">
        <p14:creationId xmlns:p14="http://schemas.microsoft.com/office/powerpoint/2010/main" val="295796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52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65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70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27" y="-2262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83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94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014" y="-38664"/>
            <a:ext cx="4214986" cy="689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70"/>
          <a:stretch/>
        </p:blipFill>
        <p:spPr bwMode="auto">
          <a:xfrm>
            <a:off x="-4936" y="-38665"/>
            <a:ext cx="4933950" cy="470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64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0019"/>
            <a:ext cx="3888432" cy="684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580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13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54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9324527" cy="71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4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gitara-vrn.ru/upload/resize_cache/iblock/5e1/499_726_1c9a57fc0634b35826c8e45ae29d4fe9e/5e152a392598a13302134de16092b63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480" y="57588"/>
            <a:ext cx="4702519" cy="655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100strun.ru/image/cache/data/Sheet_music_for_stringed_instruments/2/480-metallidi-G-negno-skripochka-igraj-pesy-dlya-nach-skripachej-v-sopr-f-no-izdat-kompozitor-b3b6abc4-7ba2-11e4-8926-001e67103b78-700x600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0" t="-1125" r="19324" b="-4235"/>
          <a:stretch/>
        </p:blipFill>
        <p:spPr bwMode="auto">
          <a:xfrm>
            <a:off x="0" y="-428652"/>
            <a:ext cx="408424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МВ\Downloads\мет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8926" y="2149475"/>
            <a:ext cx="3228702" cy="4708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00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83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" t="2797" r="1698" b="4495"/>
          <a:stretch/>
        </p:blipFill>
        <p:spPr bwMode="auto">
          <a:xfrm>
            <a:off x="4966854" y="-2588"/>
            <a:ext cx="4197927" cy="686058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48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433048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29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35354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69" y="0"/>
            <a:ext cx="571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0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</p:spPr>
      </p:pic>
    </p:spTree>
    <p:extLst>
      <p:ext uri="{BB962C8B-B14F-4D97-AF65-F5344CB8AC3E}">
        <p14:creationId xmlns:p14="http://schemas.microsoft.com/office/powerpoint/2010/main" val="152462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324528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67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27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20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468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888"/>
            <a:ext cx="9144000" cy="741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98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530"/>
            <a:ext cx="8229600" cy="1044206"/>
          </a:xfrm>
        </p:spPr>
        <p:txBody>
          <a:bodyPr>
            <a:normAutofit fontScale="90000"/>
          </a:bodyPr>
          <a:lstStyle/>
          <a:p>
            <a:r>
              <a:rPr lang="ru-RU" sz="4400" i="1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  <a:cs typeface="Times New Roman"/>
              </a:rPr>
              <a:t>Салоники Греция</a:t>
            </a:r>
            <a:r>
              <a:rPr lang="ru-RU" sz="4400" u="sng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4400" u="sng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28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25195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29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4330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25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27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3967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04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39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05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74638"/>
            <a:ext cx="3347864" cy="6394722"/>
          </a:xfrm>
        </p:spPr>
        <p:txBody>
          <a:bodyPr>
            <a:normAutofit/>
          </a:bodyPr>
          <a:lstStyle/>
          <a:p>
            <a:r>
              <a:rPr lang="ru-RU" sz="2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Жа́нна</a:t>
            </a:r>
            <a:r>
              <a:rPr lang="ru-RU" sz="22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22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Жаннэ́та</a:t>
            </a: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b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Ла́заревна</a:t>
            </a:r>
            <a:r>
              <a:rPr lang="ru-RU" sz="2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Металли́ди</a:t>
            </a:r>
            <a:r>
              <a:rPr lang="ru-RU" sz="22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июня</a:t>
            </a:r>
            <a:r>
              <a:rPr lang="ru-RU" sz="22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1934,</a:t>
            </a:r>
            <a:r>
              <a:rPr lang="ru-RU" sz="22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Ленинград)</a:t>
            </a:r>
            <a:r>
              <a:rPr lang="ru-RU" sz="22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советский и российский композитор</a:t>
            </a: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педагог</a:t>
            </a: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камерных </a:t>
            </a:r>
            <a:r>
              <a:rPr lang="ru-RU" sz="22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сочинений, произведений </a:t>
            </a: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2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юных пианистов</a:t>
            </a: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пособий по </a:t>
            </a: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сольфеджио</a:t>
            </a:r>
            <a:b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t="4900" r="3715" b="4653"/>
          <a:stretch/>
        </p:blipFill>
        <p:spPr>
          <a:xfrm>
            <a:off x="3491880" y="0"/>
            <a:ext cx="5760639" cy="695739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418623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6632"/>
            <a:ext cx="540067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26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32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t="23529" r="4186" b="5098"/>
          <a:stretch/>
        </p:blipFill>
        <p:spPr bwMode="auto">
          <a:xfrm>
            <a:off x="0" y="0"/>
            <a:ext cx="94685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30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92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250" y="2235200"/>
            <a:ext cx="5143500" cy="3438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8"/>
            <a:ext cx="5580112" cy="4552950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48"/>
            <a:ext cx="3563888" cy="421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10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80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</TotalTime>
  <Words>446</Words>
  <Application>Microsoft Office PowerPoint</Application>
  <PresentationFormat>Экран (4:3)</PresentationFormat>
  <Paragraphs>69</Paragraphs>
  <Slides>48</Slides>
  <Notes>33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Апекс</vt:lpstr>
      <vt:lpstr>Презентация PowerPoint</vt:lpstr>
      <vt:lpstr>Жанна Лазаревна Металлиди</vt:lpstr>
      <vt:lpstr>Презентация PowerPoint</vt:lpstr>
      <vt:lpstr>Салоники Греция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Жа́нна (Жаннэ́та)  Ла́заревна  Металли́ди (1 июня 1934, Ленинград) — советский и российский композитор,  музыкальный педагог,  автор  камерных сочинений, произведений  для юных пианистов,  а также пособий по сольфеджио  и композиции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МВ</dc:creator>
  <cp:lastModifiedBy>МВ</cp:lastModifiedBy>
  <cp:revision>132</cp:revision>
  <dcterms:created xsi:type="dcterms:W3CDTF">2017-12-07T04:31:18Z</dcterms:created>
  <dcterms:modified xsi:type="dcterms:W3CDTF">2018-02-02T05:15:24Z</dcterms:modified>
</cp:coreProperties>
</file>