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sldIdLst>
    <p:sldId id="256" r:id="rId2"/>
    <p:sldId id="289" r:id="rId3"/>
    <p:sldId id="290" r:id="rId4"/>
    <p:sldId id="291" r:id="rId5"/>
    <p:sldId id="260" r:id="rId6"/>
    <p:sldId id="262" r:id="rId7"/>
    <p:sldId id="293" r:id="rId8"/>
    <p:sldId id="294" r:id="rId9"/>
    <p:sldId id="261" r:id="rId10"/>
    <p:sldId id="287" r:id="rId11"/>
    <p:sldId id="288" r:id="rId12"/>
    <p:sldId id="295" r:id="rId13"/>
    <p:sldId id="296" r:id="rId14"/>
    <p:sldId id="298" r:id="rId15"/>
    <p:sldId id="297" r:id="rId16"/>
    <p:sldId id="299" r:id="rId17"/>
    <p:sldId id="273" r:id="rId18"/>
    <p:sldId id="303" r:id="rId19"/>
    <p:sldId id="259" r:id="rId20"/>
    <p:sldId id="304" r:id="rId21"/>
    <p:sldId id="300" r:id="rId22"/>
    <p:sldId id="305" r:id="rId23"/>
    <p:sldId id="301" r:id="rId24"/>
    <p:sldId id="306" r:id="rId25"/>
    <p:sldId id="307" r:id="rId26"/>
    <p:sldId id="308" r:id="rId27"/>
    <p:sldId id="257" r:id="rId28"/>
    <p:sldId id="278" r:id="rId29"/>
    <p:sldId id="279" r:id="rId30"/>
    <p:sldId id="280" r:id="rId31"/>
    <p:sldId id="281" r:id="rId32"/>
    <p:sldId id="282" r:id="rId33"/>
    <p:sldId id="30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52" d="100"/>
          <a:sy n="52" d="100"/>
        </p:scale>
        <p:origin x="-9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7E4FA-4581-440B-9F8B-180AC2DD9634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59E4-AA2A-4D98-990F-187C88ED9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baseline="0" dirty="0" smtClean="0"/>
              <a:t> </a:t>
            </a:r>
            <a:r>
              <a:rPr lang="ru-RU" dirty="0" smtClean="0"/>
              <a:t> Бетховен Немецкий танец Горелова Алина,</a:t>
            </a:r>
            <a:r>
              <a:rPr lang="ru-RU" baseline="0" dirty="0" smtClean="0"/>
              <a:t> Лебедева Софи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23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 Вальс собачек Микулич </a:t>
            </a:r>
            <a:r>
              <a:rPr lang="ru-RU" dirty="0" err="1" smtClean="0"/>
              <a:t>Мармызова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9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Вальс собачек Микулич </a:t>
            </a:r>
            <a:r>
              <a:rPr lang="ru-RU" dirty="0" err="1" smtClean="0"/>
              <a:t>Мармызова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1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6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r>
              <a:rPr lang="ru-RU" baseline="0" dirty="0" smtClean="0"/>
              <a:t>  </a:t>
            </a:r>
            <a:r>
              <a:rPr lang="ru-RU" dirty="0" smtClean="0"/>
              <a:t> Вальс Петербургские тайны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5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6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  Гамма вальс Терентьева Ангелина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90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6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Вальс из бал. СПЯЩАЯ КРАСАВИЦА  исп.</a:t>
            </a:r>
            <a:r>
              <a:rPr lang="ru-RU" baseline="0" dirty="0" smtClean="0"/>
              <a:t>  </a:t>
            </a:r>
            <a:r>
              <a:rPr lang="ru-RU" dirty="0" smtClean="0"/>
              <a:t> </a:t>
            </a:r>
            <a:r>
              <a:rPr lang="ru-RU" dirty="0" err="1" smtClean="0"/>
              <a:t>Лагуткина</a:t>
            </a:r>
            <a:r>
              <a:rPr lang="ru-RU" dirty="0" smtClean="0"/>
              <a:t> Елизавета , </a:t>
            </a:r>
            <a:r>
              <a:rPr lang="ru-RU" dirty="0" err="1" smtClean="0"/>
              <a:t>Мармызова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6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Вальс цветов из балета</a:t>
            </a:r>
            <a:r>
              <a:rPr lang="ru-RU" baseline="0" dirty="0" smtClean="0"/>
              <a:t> «Щелкунчик»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12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6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вальс из   к/</a:t>
            </a:r>
            <a:r>
              <a:rPr lang="ru-RU" baseline="0" dirty="0" err="1" smtClean="0"/>
              <a:t>ф</a:t>
            </a:r>
            <a:r>
              <a:rPr lang="ru-RU" baseline="0" dirty="0" smtClean="0"/>
              <a:t>   </a:t>
            </a:r>
            <a:r>
              <a:rPr lang="ru-RU" dirty="0" smtClean="0"/>
              <a:t>Любовь и голуби исп.  Морозова Дарья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6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r>
              <a:rPr lang="ru-RU" baseline="0" dirty="0" smtClean="0"/>
              <a:t>  </a:t>
            </a:r>
            <a:r>
              <a:rPr lang="ru-RU" dirty="0" smtClean="0"/>
              <a:t> Вокал «Аллегро»  </a:t>
            </a:r>
            <a:r>
              <a:rPr lang="ru-RU" dirty="0" err="1" smtClean="0"/>
              <a:t>Сосногорский</a:t>
            </a:r>
            <a:r>
              <a:rPr lang="ru-RU" dirty="0" smtClean="0"/>
              <a:t>  Вальс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0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13 </a:t>
            </a:r>
            <a:r>
              <a:rPr lang="ru-RU" dirty="0" err="1" smtClean="0"/>
              <a:t>Сосногорский</a:t>
            </a:r>
            <a:r>
              <a:rPr lang="ru-RU" dirty="0" smtClean="0"/>
              <a:t> вальс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4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Сосногорский</a:t>
            </a:r>
            <a:r>
              <a:rPr lang="ru-RU" dirty="0" smtClean="0"/>
              <a:t> вальс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32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Сосногорский</a:t>
            </a:r>
            <a:r>
              <a:rPr lang="ru-RU" dirty="0" smtClean="0"/>
              <a:t> вальс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30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Сосногорский</a:t>
            </a:r>
            <a:r>
              <a:rPr lang="ru-RU" dirty="0" smtClean="0"/>
              <a:t> вальс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14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Сосногорский</a:t>
            </a:r>
            <a:r>
              <a:rPr lang="ru-RU" dirty="0" smtClean="0"/>
              <a:t> вальс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8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Шуберт вальс  Рочева Ульяна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1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были представлены королю и королеве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78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были представлены королю и королеве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73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ru-RU" baseline="0" dirty="0" smtClean="0"/>
              <a:t>  </a:t>
            </a:r>
            <a:r>
              <a:rPr lang="ru-RU" dirty="0" smtClean="0"/>
              <a:t> Венский вальс</a:t>
            </a:r>
            <a:r>
              <a:rPr lang="ru-RU" baseline="0" dirty="0" smtClean="0"/>
              <a:t> </a:t>
            </a:r>
            <a:r>
              <a:rPr lang="ru-RU" dirty="0" smtClean="0"/>
              <a:t>Лунин  2 мин. 1 сек.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13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штраус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4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 Королева </a:t>
            </a:r>
            <a:r>
              <a:rPr lang="ru-RU" dirty="0" err="1" smtClean="0"/>
              <a:t>Вальсина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 Ф. Шопен Кравченко Кирилл 1мин.</a:t>
            </a:r>
            <a:r>
              <a:rPr lang="ru-RU" baseline="0" dirty="0" smtClean="0"/>
              <a:t> 53 сек.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59E4-AA2A-4D98-990F-187C88ED951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4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7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8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6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2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7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2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2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4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46%20&#1042;&#1072;&#1083;&#1100;&#1089;%20&#1083;&#1103;%20&#1084;&#1080;&#1085;&#1086;&#1088;%20&#1060;&#1088;&#1077;&#1076;&#1077;&#1088;&#1080;&#1082;%20&#1064;&#1086;&#1087;&#1077;&#1085;.mp4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3;&#1086;&#1090;&#1086;&#1074;&#1086;\&#1055;&#1090;&#1072;&#1081;&#1085;&#1099;.avi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3;&#1086;&#1090;&#1086;&#1074;&#1086;\SpKrasa.avi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2;&#1072;&#1083;&#1100;&#1089;%20&#1094;&#1074;&#1077;&#1090;&#1086;&#1074;%20&#1080;&#1079;%20&#1073;&#1072;&#1083;&#1077;&#1090;&#1072;%20&#1065;&#1077;&#1083;&#1082;&#1091;&#1085;&#1095;&#1080;&#1082;%20&#1055;%20&#1048;%20&#1063;&#1072;&#1081;&#1082;&#1086;&#1074;&#1089;&#1082;&#1086;&#1075;&#1086;%20%5b480p%5d.mp4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3;&#1086;&#1090;&#1086;&#1074;&#1086;\&#1051;&#1102;&#1073;&#1075;&#1086;&#1083;&#1091;&#1073;&#1080;_1&#1084;8.avi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1043;&#1086;&#1090;&#1086;&#1074;&#1086;\Venskii_vals.avi" TargetMode="External"/><Relationship Id="rId1" Type="http://schemas.microsoft.com/office/2007/relationships/media" Target="file:///E:\&#1043;&#1086;&#1090;&#1086;&#1074;&#1086;\Venskii_vals.avi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4797152"/>
            <a:ext cx="9144000" cy="20608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 вальса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Музыкальная гостиная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2" y="10197"/>
            <a:ext cx="9144000" cy="62373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04" y="20394"/>
            <a:ext cx="9144000" cy="623731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389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0782"/>
            <a:ext cx="2267744" cy="268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Король вальсов Иоганн Штраус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7164288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306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43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46 Вальс ля минор Фредерик Шопе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88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058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0"/>
            <a:ext cx="4716016" cy="68580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4860032" cy="6845424"/>
          </a:xfrm>
        </p:spPr>
      </p:pic>
    </p:spTree>
    <p:extLst>
      <p:ext uri="{BB962C8B-B14F-4D97-AF65-F5344CB8AC3E}">
        <p14:creationId xmlns:p14="http://schemas.microsoft.com/office/powerpoint/2010/main" val="12947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</p:spPr>
      </p:pic>
    </p:spTree>
    <p:extLst>
      <p:ext uri="{BB962C8B-B14F-4D97-AF65-F5344CB8AC3E}">
        <p14:creationId xmlns:p14="http://schemas.microsoft.com/office/powerpoint/2010/main" val="1720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</a:t>
            </a:r>
            <a:endParaRPr lang="ru-RU" dirty="0"/>
          </a:p>
        </p:txBody>
      </p:sp>
      <p:pic>
        <p:nvPicPr>
          <p:cNvPr id="8" name="Птайны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</p:spPr>
      </p:pic>
    </p:spTree>
    <p:extLst>
      <p:ext uri="{BB962C8B-B14F-4D97-AF65-F5344CB8AC3E}">
        <p14:creationId xmlns:p14="http://schemas.microsoft.com/office/powerpoint/2010/main" val="1720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51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66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</p:spPr>
      </p:pic>
    </p:spTree>
    <p:extLst>
      <p:ext uri="{BB962C8B-B14F-4D97-AF65-F5344CB8AC3E}">
        <p14:creationId xmlns:p14="http://schemas.microsoft.com/office/powerpoint/2010/main" val="1720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pKras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572000" y="-1282700"/>
            <a:ext cx="18288000" cy="1028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</p:spPr>
      </p:pic>
    </p:spTree>
    <p:extLst>
      <p:ext uri="{BB962C8B-B14F-4D97-AF65-F5344CB8AC3E}">
        <p14:creationId xmlns:p14="http://schemas.microsoft.com/office/powerpoint/2010/main" val="1720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альс цветов из балета Щелкунчик П И Чайковского [480p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</p:spPr>
      </p:pic>
    </p:spTree>
    <p:extLst>
      <p:ext uri="{BB962C8B-B14F-4D97-AF65-F5344CB8AC3E}">
        <p14:creationId xmlns:p14="http://schemas.microsoft.com/office/powerpoint/2010/main" val="1720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юбголуби_1м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</p:spPr>
      </p:pic>
    </p:spTree>
    <p:extLst>
      <p:ext uri="{BB962C8B-B14F-4D97-AF65-F5344CB8AC3E}">
        <p14:creationId xmlns:p14="http://schemas.microsoft.com/office/powerpoint/2010/main" val="1720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088" cy="6858000"/>
          </a:xfrm>
        </p:spPr>
      </p:pic>
    </p:spTree>
    <p:extLst>
      <p:ext uri="{BB962C8B-B14F-4D97-AF65-F5344CB8AC3E}">
        <p14:creationId xmlns:p14="http://schemas.microsoft.com/office/powerpoint/2010/main" val="18613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1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5410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93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0"/>
            <a:ext cx="9251950" cy="6858000"/>
          </a:xfrm>
        </p:spPr>
      </p:pic>
    </p:spTree>
    <p:extLst>
      <p:ext uri="{BB962C8B-B14F-4D97-AF65-F5344CB8AC3E}">
        <p14:creationId xmlns:p14="http://schemas.microsoft.com/office/powerpoint/2010/main" val="32474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7388" cy="6958013"/>
          </a:xfrm>
        </p:spPr>
      </p:pic>
    </p:spTree>
    <p:extLst>
      <p:ext uri="{BB962C8B-B14F-4D97-AF65-F5344CB8AC3E}">
        <p14:creationId xmlns:p14="http://schemas.microsoft.com/office/powerpoint/2010/main" val="3243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4797152"/>
            <a:ext cx="9144000" cy="20608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 вальса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Музыкальная гостиная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389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Людвиг Ван Бетховен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04448" cy="6525344"/>
          </a:xfrm>
          <a:effectLst>
            <a:softEdge rad="317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152400"/>
            <a:ext cx="8604448" cy="65253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" y="304800"/>
            <a:ext cx="8604448" cy="65253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152400"/>
            <a:ext cx="8604448" cy="65253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" y="304800"/>
            <a:ext cx="8604448" cy="65253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187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11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16216" y="152400"/>
            <a:ext cx="2627784" cy="4644752"/>
          </a:xfrm>
        </p:spPr>
        <p:txBody>
          <a:bodyPr/>
          <a:lstStyle/>
          <a:p>
            <a:r>
              <a:rPr lang="ru-RU" dirty="0" smtClean="0"/>
              <a:t>Франц Шуберт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8224" cy="68580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937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547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130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венский вальс</a:t>
            </a:r>
            <a:endParaRPr lang="ru-RU" dirty="0"/>
          </a:p>
        </p:txBody>
      </p:sp>
      <p:pic>
        <p:nvPicPr>
          <p:cNvPr id="6" name="Venskii_vals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572000" y="-1282700"/>
            <a:ext cx="18288000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175</Words>
  <Application>Microsoft Office PowerPoint</Application>
  <PresentationFormat>Экран (4:3)</PresentationFormat>
  <Paragraphs>64</Paragraphs>
  <Slides>33</Slides>
  <Notes>28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Волшебный мир вальса</vt:lpstr>
      <vt:lpstr>Презентация PowerPoint</vt:lpstr>
      <vt:lpstr>Презентация PowerPoint</vt:lpstr>
      <vt:lpstr>Людвиг Ван Бетховен</vt:lpstr>
      <vt:lpstr>Презентация PowerPoint</vt:lpstr>
      <vt:lpstr>Франц Шуберт</vt:lpstr>
      <vt:lpstr>Презентация PowerPoint</vt:lpstr>
      <vt:lpstr>Презентация PowerPoint</vt:lpstr>
      <vt:lpstr>Видео венский вальс</vt:lpstr>
      <vt:lpstr>Король вальсов Иоганн Штраус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Волшебный мир вальса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</dc:creator>
  <cp:lastModifiedBy>МВ</cp:lastModifiedBy>
  <cp:revision>129</cp:revision>
  <dcterms:created xsi:type="dcterms:W3CDTF">2017-10-14T15:47:23Z</dcterms:created>
  <dcterms:modified xsi:type="dcterms:W3CDTF">2019-02-05T05:00:20Z</dcterms:modified>
</cp:coreProperties>
</file>