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0" r:id="rId4"/>
    <p:sldId id="259" r:id="rId5"/>
    <p:sldId id="260" r:id="rId6"/>
    <p:sldId id="261" r:id="rId7"/>
    <p:sldId id="262" r:id="rId8"/>
    <p:sldId id="281" r:id="rId9"/>
    <p:sldId id="282" r:id="rId10"/>
    <p:sldId id="28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96754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Малышкина филармония</a:t>
            </a:r>
            <a:br>
              <a:rPr lang="ru-RU" dirty="0" smtClean="0"/>
            </a:br>
            <a:r>
              <a:rPr lang="ru-RU" dirty="0" smtClean="0"/>
              <a:t>солист и концертмейстер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62" y="1303020"/>
            <a:ext cx="9183762" cy="5560536"/>
          </a:xfrm>
        </p:spPr>
      </p:pic>
    </p:spTree>
    <p:extLst>
      <p:ext uri="{BB962C8B-B14F-4D97-AF65-F5344CB8AC3E}">
        <p14:creationId xmlns:p14="http://schemas.microsoft.com/office/powerpoint/2010/main" val="37076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0"/>
            <a:ext cx="9166860" cy="6858000"/>
          </a:xfrm>
        </p:spPr>
      </p:pic>
    </p:spTree>
    <p:extLst>
      <p:ext uri="{BB962C8B-B14F-4D97-AF65-F5344CB8AC3E}">
        <p14:creationId xmlns:p14="http://schemas.microsoft.com/office/powerpoint/2010/main" val="24265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57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666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Люлли</a:t>
            </a:r>
            <a:r>
              <a:rPr lang="ru-RU" dirty="0" smtClean="0"/>
              <a:t>  менуэт мультик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Танцы кукол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8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Гретри</a:t>
            </a:r>
            <a:r>
              <a:rPr lang="ru-RU" dirty="0" smtClean="0"/>
              <a:t> спор мультик?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неаполитанская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Полька </a:t>
            </a:r>
            <a:r>
              <a:rPr lang="ru-RU" dirty="0" err="1" smtClean="0"/>
              <a:t>рахманинов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Машенькин концерт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2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6136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1115616" y="0"/>
            <a:ext cx="7068264" cy="6926580"/>
          </a:xfrm>
        </p:spPr>
      </p:pic>
    </p:spTree>
    <p:extLst>
      <p:ext uri="{BB962C8B-B14F-4D97-AF65-F5344CB8AC3E}">
        <p14:creationId xmlns:p14="http://schemas.microsoft.com/office/powerpoint/2010/main" val="24450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6879" cy="6858000"/>
          </a:xfrm>
        </p:spPr>
      </p:pic>
    </p:spTree>
    <p:extLst>
      <p:ext uri="{BB962C8B-B14F-4D97-AF65-F5344CB8AC3E}">
        <p14:creationId xmlns:p14="http://schemas.microsoft.com/office/powerpoint/2010/main" val="15822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0"/>
            <a:ext cx="9189720" cy="6857999"/>
          </a:xfrm>
        </p:spPr>
      </p:pic>
    </p:spTree>
    <p:extLst>
      <p:ext uri="{BB962C8B-B14F-4D97-AF65-F5344CB8AC3E}">
        <p14:creationId xmlns:p14="http://schemas.microsoft.com/office/powerpoint/2010/main" val="13573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Надо  мультик петушок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Мультик пастушок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 smtClean="0"/>
              <a:t>самоцветво</a:t>
            </a:r>
            <a:r>
              <a:rPr lang="ru-RU" dirty="0" smtClean="0"/>
              <a:t> пастуший рожок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9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823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123</TotalTime>
  <Words>25</Words>
  <Application>Microsoft Office PowerPoint</Application>
  <PresentationFormat>Экран (4:3)</PresentationFormat>
  <Paragraphs>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Исполнительная</vt:lpstr>
      <vt:lpstr>Малышкина филармония солист и концертмейстер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Надо  мультик петушок</vt:lpstr>
      <vt:lpstr>Мультик пастушок</vt:lpstr>
      <vt:lpstr>Презентация PowerPoint</vt:lpstr>
      <vt:lpstr>Презентация PowerPoint</vt:lpstr>
      <vt:lpstr>Презентация PowerPoint</vt:lpstr>
      <vt:lpstr>Презентация PowerPoint</vt:lpstr>
      <vt:lpstr>Люлли  менуэт мультик</vt:lpstr>
      <vt:lpstr>Гретри спор мультик?</vt:lpstr>
      <vt:lpstr>неаполитанская</vt:lpstr>
      <vt:lpstr>Полька рахманинов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Малышкина филармония солист и концертмейстер</dc:title>
  <dc:creator>МВ</dc:creator>
  <cp:lastModifiedBy>МВ</cp:lastModifiedBy>
  <cp:revision>19</cp:revision>
  <dcterms:created xsi:type="dcterms:W3CDTF">2017-05-03T03:15:03Z</dcterms:created>
  <dcterms:modified xsi:type="dcterms:W3CDTF">2017-05-03T05:34:23Z</dcterms:modified>
</cp:coreProperties>
</file>